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</a:t>
            </a:r>
            <a:r>
              <a:rPr lang="pt-BR" baseline="0" dirty="0" smtClean="0"/>
              <a:t> 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aseline="0" dirty="0" err="1" smtClean="0"/>
              <a:t>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</a:t>
            </a:r>
            <a:r>
              <a:rPr lang="pt-BR" baseline="0" dirty="0" smtClean="0"/>
              <a:t> mata atlântica é bela e muito perfumada e tem  uns animais muito belos e raros alguns estão em </a:t>
            </a:r>
            <a:r>
              <a:rPr lang="pt-BR" baseline="0" dirty="0" err="1" smtClean="0"/>
              <a:t>estinção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 das mata atlântica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14414" y="2071678"/>
            <a:ext cx="2900354" cy="2054221"/>
          </a:xfrm>
        </p:spPr>
        <p:txBody>
          <a:bodyPr>
            <a:normAutofit/>
          </a:bodyPr>
          <a:lstStyle/>
          <a:p>
            <a:endParaRPr lang="pt-BR" dirty="0"/>
          </a:p>
        </p:txBody>
      </p:sp>
      <p:pic>
        <p:nvPicPr>
          <p:cNvPr id="1026" name="Picture 2" descr="Resultado de imagem para animais da mata atlâ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2247900" cy="2028826"/>
          </a:xfrm>
          <a:prstGeom prst="rect">
            <a:avLst/>
          </a:prstGeom>
          <a:noFill/>
        </p:spPr>
      </p:pic>
      <p:pic>
        <p:nvPicPr>
          <p:cNvPr id="1028" name="Picture 4" descr="Resultado de imagem para animais da mata atlânt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714488"/>
            <a:ext cx="2786082" cy="1914500"/>
          </a:xfrm>
          <a:prstGeom prst="rect">
            <a:avLst/>
          </a:prstGeom>
          <a:noFill/>
        </p:spPr>
      </p:pic>
      <p:pic>
        <p:nvPicPr>
          <p:cNvPr id="1030" name="Picture 6" descr="Resultado de imagem para cobras da mata atlânt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1428736"/>
            <a:ext cx="2833686" cy="2000264"/>
          </a:xfrm>
          <a:prstGeom prst="rect">
            <a:avLst/>
          </a:prstGeom>
          <a:noFill/>
        </p:spPr>
      </p:pic>
      <p:pic>
        <p:nvPicPr>
          <p:cNvPr id="1032" name="Picture 8" descr="Resultado de imagem para anacond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643314"/>
            <a:ext cx="2285984" cy="2500330"/>
          </a:xfrm>
          <a:prstGeom prst="rect">
            <a:avLst/>
          </a:prstGeom>
          <a:noFill/>
        </p:spPr>
      </p:pic>
      <p:pic>
        <p:nvPicPr>
          <p:cNvPr id="1034" name="Picture 10" descr="Resultado de imagem para cobras verdes esticada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71736" y="3786190"/>
            <a:ext cx="2286000" cy="2643206"/>
          </a:xfrm>
          <a:prstGeom prst="rect">
            <a:avLst/>
          </a:prstGeom>
          <a:noFill/>
        </p:spPr>
      </p:pic>
      <p:sp>
        <p:nvSpPr>
          <p:cNvPr id="1036" name="AutoShape 12" descr="Resultado de imagem para crocodil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8" name="AutoShape 14" descr="Resultado de imagem para crocodil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40" name="Picture 16" descr="Resultado de imagem para crocodilos albino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29322" y="3929066"/>
            <a:ext cx="2285976" cy="27146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</TotalTime>
  <Words>26</Words>
  <Application>Microsoft Office PowerPoint</Application>
  <PresentationFormat>Apresentação na tela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Mata A tlÂntica</vt:lpstr>
      <vt:lpstr>Animais das mata atlântica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Aluno01</cp:lastModifiedBy>
  <cp:revision>5</cp:revision>
  <dcterms:created xsi:type="dcterms:W3CDTF">2017-08-21T18:02:21Z</dcterms:created>
  <dcterms:modified xsi:type="dcterms:W3CDTF">2017-08-21T18:43:53Z</dcterms:modified>
</cp:coreProperties>
</file>