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0" d="100"/>
          <a:sy n="60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ais.uol.com.br/view/15303482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panda</a:t>
            </a:r>
            <a:br>
              <a:rPr lang="pt-BR" dirty="0" smtClean="0"/>
            </a:br>
            <a:r>
              <a:rPr lang="pt-BR" dirty="0" smtClean="0"/>
              <a:t>e tigre branco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 panda quando nasce ele todo bonito mas quando ele cresce ele fica agressivo e o tigre branco é mais agressivo do que o panda </a:t>
            </a:r>
            <a:r>
              <a:rPr lang="pt-BR" dirty="0" err="1" smtClean="0"/>
              <a:t>porisso</a:t>
            </a:r>
            <a:r>
              <a:rPr lang="pt-BR" dirty="0" smtClean="0"/>
              <a:t> tome cuidado.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Panda e tigre branco</a:t>
            </a:r>
            <a:endParaRPr lang="pt-BR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214414" y="4071942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Os Pequenos Leões da </a:t>
            </a: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Arial" pitchFamily="34" charset="0"/>
                <a:cs typeface="Arial" pitchFamily="34" charset="0"/>
              </a:rPr>
              <a:t>Mata Atlântica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 - Um relato sobre as pesquisas realizadas ... são, na </a:t>
            </a:r>
            <a:r>
              <a:rPr kumimoji="0" lang="pt-BR" sz="1800" b="0" i="0" u="none" strike="noStrike" cap="none" normalizeH="0" baseline="0" dirty="0" err="1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minha</a:t>
            </a:r>
            <a:r>
              <a:rPr kumimoji="0" lang="pt-BR" sz="1800" b="1" i="0" u="none" strike="noStrike" cap="none" normalizeH="0" baseline="0" dirty="0" err="1" smtClean="0">
                <a:ln>
                  <a:noFill/>
                </a:ln>
                <a:solidFill>
                  <a:srgbClr val="6A6A6A"/>
                </a:solidFill>
                <a:effectLst/>
                <a:latin typeface="Arial" pitchFamily="34" charset="0"/>
                <a:cs typeface="Arial" pitchFamily="34" charset="0"/>
              </a:rPr>
              <a:t>opinião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, tão importantes para o Brasil como o </a:t>
            </a: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Arial" pitchFamily="34" charset="0"/>
                <a:cs typeface="Arial" pitchFamily="34" charset="0"/>
              </a:rPr>
              <a:t>panda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 é para a ...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UOL Mais &gt; Animais ameaçados de </a:t>
            </a:r>
            <a:r>
              <a:rPr kumimoji="0" lang="pt-BR" sz="1300" b="0" i="0" u="none" strike="noStrike" cap="none" normalizeH="0" baseline="0" dirty="0" err="1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extinção-O</a:t>
            </a:r>
            <a:r>
              <a:rPr kumimoji="0" lang="pt-BR" sz="13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Panda, animal muito ...</a:t>
            </a:r>
            <a:endParaRPr kumimoji="0" lang="pt-BR" sz="13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 </a:t>
            </a:r>
            <a:r>
              <a:rPr kumimoji="0" lang="pt-BR" sz="52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</a:t>
            </a:r>
            <a:r>
              <a:rPr kumimoji="0" lang="pt-BR" sz="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▶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rgbClr val="54545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006621"/>
                </a:solidFill>
                <a:effectLst/>
                <a:latin typeface="Arial" pitchFamily="34" charset="0"/>
                <a:cs typeface="Arial" pitchFamily="34" charset="0"/>
              </a:rPr>
              <a:t>mais.uol.com.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rgbClr val="006621"/>
                </a:solidFill>
                <a:effectLst/>
                <a:latin typeface="Arial" pitchFamily="34" charset="0"/>
                <a:cs typeface="Arial" pitchFamily="34" charset="0"/>
              </a:rPr>
              <a:t>br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006621"/>
                </a:solidFill>
                <a:effectLst/>
                <a:latin typeface="Arial" pitchFamily="34" charset="0"/>
                <a:cs typeface="Arial" pitchFamily="34" charset="0"/>
              </a:rPr>
              <a:t>/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rgbClr val="006621"/>
                </a:solidFill>
                <a:effectLst/>
                <a:latin typeface="Arial" pitchFamily="34" charset="0"/>
                <a:cs typeface="Arial" pitchFamily="34" charset="0"/>
              </a:rPr>
              <a:t>view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006621"/>
                </a:solidFill>
                <a:effectLst/>
                <a:latin typeface="Arial" pitchFamily="34" charset="0"/>
                <a:cs typeface="Arial" pitchFamily="34" charset="0"/>
              </a:rPr>
              <a:t>/15303482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rgbClr val="54545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" pitchFamily="34" charset="0"/>
                <a:cs typeface="Arial" pitchFamily="34" charset="0"/>
              </a:rPr>
              <a:t>6 de dez de 2014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rgbClr val="54545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Entrar | Ajuda. Animais ameaçados de </a:t>
            </a:r>
            <a:r>
              <a:rPr kumimoji="0" lang="pt-BR" sz="1800" b="0" i="0" u="none" strike="noStrike" cap="none" normalizeH="0" baseline="0" dirty="0" err="1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extinção-O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Arial" pitchFamily="34" charset="0"/>
                <a:cs typeface="Arial" pitchFamily="34" charset="0"/>
              </a:rPr>
              <a:t>Panda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, animal muito raro! ...</a:t>
            </a: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rgbClr val="6A6A6A"/>
                </a:solidFill>
                <a:effectLst/>
                <a:latin typeface="Arial" pitchFamily="34" charset="0"/>
                <a:cs typeface="Arial" pitchFamily="34" charset="0"/>
              </a:rPr>
              <a:t>Mata atlântica</a:t>
            </a: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 -restam 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1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rgbClr val="66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 descr="Vídeo para opinião do panda da mata atlântica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784225"/>
            <a:ext cx="1104900" cy="828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panda</a:t>
            </a: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2466975" cy="1847851"/>
          </a:xfrm>
          <a:prstGeom prst="rect">
            <a:avLst/>
          </a:prstGeom>
          <a:noFill/>
        </p:spPr>
      </p:pic>
      <p:pic>
        <p:nvPicPr>
          <p:cNvPr id="1028" name="Picture 4" descr="Resultado de imagem para TIGRE BRANCO da mata atlâ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500438"/>
            <a:ext cx="2643206" cy="2143120"/>
          </a:xfrm>
          <a:prstGeom prst="rect">
            <a:avLst/>
          </a:prstGeom>
          <a:noFill/>
        </p:spPr>
      </p:pic>
      <p:pic>
        <p:nvPicPr>
          <p:cNvPr id="1030" name="Picture 6" descr="Resultado de imagem para panda  da mata atlâ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357430"/>
            <a:ext cx="2762228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39</Words>
  <Application>Microsoft Office PowerPoint</Application>
  <PresentationFormat>Apresentação na tela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panda e tigre branco</vt:lpstr>
      <vt:lpstr>Panda e tigre branco</vt:lpstr>
      <vt:lpstr>panda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9</cp:revision>
  <dcterms:created xsi:type="dcterms:W3CDTF">2017-08-21T18:02:21Z</dcterms:created>
  <dcterms:modified xsi:type="dcterms:W3CDTF">2017-08-28T18:34:31Z</dcterms:modified>
</cp:coreProperties>
</file>