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721" autoAdjust="0"/>
    <p:restoredTop sz="86380" autoAdjust="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</a:t>
            </a:r>
            <a:r>
              <a:rPr lang="pt-BR" baseline="0" dirty="0" smtClean="0"/>
              <a:t> 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aseline="0" dirty="0" err="1" smtClean="0"/>
              <a:t>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baseline="0" dirty="0" smtClean="0"/>
              <a:t> mata atlântica é bela e muito perfumada e tem  uns animais muito belos e raros alguns estão em </a:t>
            </a:r>
            <a:r>
              <a:rPr lang="pt-BR" baseline="0" dirty="0" err="1" smtClean="0"/>
              <a:t>estinção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 das mata atlântica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2071678"/>
            <a:ext cx="2900354" cy="2054221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26" name="Picture 2" descr="Resultado de imagem para animais da 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247900" cy="2028826"/>
          </a:xfrm>
          <a:prstGeom prst="rect">
            <a:avLst/>
          </a:prstGeom>
          <a:noFill/>
        </p:spPr>
      </p:pic>
      <p:pic>
        <p:nvPicPr>
          <p:cNvPr id="1028" name="Picture 4" descr="Resultado de imagem para animais d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14488"/>
            <a:ext cx="2786082" cy="1914500"/>
          </a:xfrm>
          <a:prstGeom prst="rect">
            <a:avLst/>
          </a:prstGeom>
          <a:noFill/>
        </p:spPr>
      </p:pic>
      <p:pic>
        <p:nvPicPr>
          <p:cNvPr id="1030" name="Picture 6" descr="Resultado de imagem para cobras da mata atlâ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833686" cy="2000264"/>
          </a:xfrm>
          <a:prstGeom prst="rect">
            <a:avLst/>
          </a:prstGeom>
          <a:noFill/>
        </p:spPr>
      </p:pic>
      <p:pic>
        <p:nvPicPr>
          <p:cNvPr id="1032" name="Picture 8" descr="Resultado de imagem para anacon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2285984" cy="2500330"/>
          </a:xfrm>
          <a:prstGeom prst="rect">
            <a:avLst/>
          </a:prstGeom>
          <a:noFill/>
        </p:spPr>
      </p:pic>
      <p:pic>
        <p:nvPicPr>
          <p:cNvPr id="1034" name="Picture 10" descr="Resultado de imagem para cobras verdes esticad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786190"/>
            <a:ext cx="2286000" cy="2643206"/>
          </a:xfrm>
          <a:prstGeom prst="rect">
            <a:avLst/>
          </a:prstGeom>
          <a:noFill/>
        </p:spPr>
      </p:pic>
      <p:sp>
        <p:nvSpPr>
          <p:cNvPr id="1036" name="AutoShape 12" descr="Resultado de imagem para crocodi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crocodi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 descr="Resultado de imagem para crocodilos albin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929066"/>
            <a:ext cx="2285976" cy="2714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Resultado de imagem para foca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12" y="-4929246"/>
            <a:ext cx="18288000" cy="1424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Resultado de imagem para foca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42968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26</Words>
  <Application>Microsoft Office PowerPoint</Application>
  <PresentationFormat>Apresentação na tela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Ápice</vt:lpstr>
      <vt:lpstr>Mata A tlÂntica</vt:lpstr>
      <vt:lpstr>Animais das mata atlântica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Aluno01</cp:lastModifiedBy>
  <cp:revision>9</cp:revision>
  <dcterms:created xsi:type="dcterms:W3CDTF">2017-08-21T18:02:21Z</dcterms:created>
  <dcterms:modified xsi:type="dcterms:W3CDTF">2017-10-16T17:50:08Z</dcterms:modified>
</cp:coreProperties>
</file>