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batlantica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99330" name="Picture 2" descr="Resultado de imagem para mata atlantica onca pintada filho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7429552" cy="500066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</a:t>
            </a:r>
            <a:r>
              <a:rPr lang="pt-BR" dirty="0" err="1" smtClean="0"/>
              <a:t>Onça-pintada</a:t>
            </a:r>
            <a:endParaRPr lang="pt-BR" dirty="0"/>
          </a:p>
        </p:txBody>
      </p:sp>
      <p:pic>
        <p:nvPicPr>
          <p:cNvPr id="100354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</a:t>
            </a:r>
            <a:r>
              <a:rPr lang="pt-BR" dirty="0" err="1" smtClean="0"/>
              <a:t>Onça-pintada</a:t>
            </a:r>
            <a:r>
              <a:rPr lang="pt-BR" dirty="0" smtClean="0"/>
              <a:t>  </a:t>
            </a:r>
            <a:r>
              <a:rPr lang="pt-BR" dirty="0" err="1" smtClean="0"/>
              <a:t>tambem</a:t>
            </a:r>
            <a:r>
              <a:rPr lang="pt-BR" dirty="0" smtClean="0"/>
              <a:t> é chamada de Jaguar é o maior felino das </a:t>
            </a:r>
            <a:r>
              <a:rPr lang="pt-BR" dirty="0" err="1" smtClean="0"/>
              <a:t>americas</a:t>
            </a:r>
            <a:r>
              <a:rPr lang="pt-BR" dirty="0" smtClean="0"/>
              <a:t> e terceiro maior </a:t>
            </a:r>
            <a:r>
              <a:rPr lang="pt-BR" smtClean="0"/>
              <a:t>do mundo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54</TotalTime>
  <Words>22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Verve</vt:lpstr>
      <vt:lpstr>Mata batlantica </vt:lpstr>
      <vt:lpstr>          Onça-pintada</vt:lpstr>
      <vt:lpstr>A Onça-pintada  tambem é chamada de Jaguar é o maior felino das americas e terceiro maior do mundo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8</cp:revision>
  <dcterms:created xsi:type="dcterms:W3CDTF">2017-08-21T17:00:01Z</dcterms:created>
  <dcterms:modified xsi:type="dcterms:W3CDTF">2017-08-28T17:37:28Z</dcterms:modified>
</cp:coreProperties>
</file>