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D73390-96CE-4A5E-815A-5D67F797E15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	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agatha</a:t>
            </a:r>
            <a:endParaRPr lang="pt-B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pic>
        <p:nvPicPr>
          <p:cNvPr id="1026" name="Picture 2" descr="https://www.sosma.org.br/wp-content/uploads/2014/01/especies-re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imagens mata atlantica anim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72335">
            <a:off x="1426991" y="1106020"/>
            <a:ext cx="6643734" cy="464339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Resultado de imagem para imagens mata atlantica co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928670"/>
            <a:ext cx="904875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Pasarros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9938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89752">
            <a:off x="298096" y="1298602"/>
            <a:ext cx="3583873" cy="2294135"/>
          </a:xfrm>
          <a:prstGeom prst="rect">
            <a:avLst/>
          </a:prstGeom>
          <a:noFill/>
        </p:spPr>
      </p:pic>
      <p:pic>
        <p:nvPicPr>
          <p:cNvPr id="39940" name="Picture 4" descr="Resultado de imagem para animai9s  da mata atlantica passqa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5901">
            <a:off x="5140435" y="3311436"/>
            <a:ext cx="3525800" cy="2857500"/>
          </a:xfrm>
          <a:prstGeom prst="rect">
            <a:avLst/>
          </a:prstGeom>
          <a:noFill/>
        </p:spPr>
      </p:pic>
      <p:pic>
        <p:nvPicPr>
          <p:cNvPr id="39942" name="Picture 6" descr="Resultado de imagem para animai9s  da mata atlantica passqa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49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4</Words>
  <Application>Microsoft Office PowerPoint</Application>
  <PresentationFormat>Apresentação na tela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Ápice</vt:lpstr>
      <vt:lpstr> mata atlantica</vt:lpstr>
      <vt:lpstr>Mata atlantica</vt:lpstr>
      <vt:lpstr>Slide 3</vt:lpstr>
      <vt:lpstr>Slide 4</vt:lpstr>
      <vt:lpstr>Slide 5</vt:lpstr>
      <vt:lpstr>Slide 6</vt:lpstr>
      <vt:lpstr>Slide 7</vt:lpstr>
      <vt:lpstr>Slide 8</vt:lpstr>
      <vt:lpstr>Pasarros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Aluno01</cp:lastModifiedBy>
  <cp:revision>7</cp:revision>
  <dcterms:created xsi:type="dcterms:W3CDTF">2017-08-21T17:00:01Z</dcterms:created>
  <dcterms:modified xsi:type="dcterms:W3CDTF">2017-10-16T16:33:46Z</dcterms:modified>
</cp:coreProperties>
</file>