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BC2687-7440-425A-8BDC-69C9BA3E9D06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3F5317-7690-4317-A88E-149CDB7E9317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imagem de higiene e saú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071678"/>
            <a:ext cx="4786347" cy="4143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Ápice</vt:lpstr>
      <vt:lpstr>Higiene e Saúde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</dc:title>
  <dc:creator>Aluno01</dc:creator>
  <cp:lastModifiedBy>Aluno01</cp:lastModifiedBy>
  <cp:revision>4</cp:revision>
  <dcterms:created xsi:type="dcterms:W3CDTF">2017-06-05T17:01:46Z</dcterms:created>
  <dcterms:modified xsi:type="dcterms:W3CDTF">2017-06-05T17:27:52Z</dcterms:modified>
</cp:coreProperties>
</file>