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Animau</a:t>
            </a:r>
            <a:r>
              <a:rPr lang="pt-BR" dirty="0" smtClean="0"/>
              <a:t> da mata </a:t>
            </a:r>
            <a:r>
              <a:rPr lang="pt-BR" dirty="0" err="1" smtClean="0"/>
              <a:t>atlâtica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Panda da mata atlântica</a:t>
            </a:r>
            <a:endParaRPr lang="pt-BR" dirty="0"/>
          </a:p>
        </p:txBody>
      </p:sp>
      <p:pic>
        <p:nvPicPr>
          <p:cNvPr id="15364" name="Picture 4" descr="Resultado de imagem para PAN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004986">
            <a:off x="786475" y="1971537"/>
            <a:ext cx="3534718" cy="2387787"/>
          </a:xfrm>
          <a:prstGeom prst="rect">
            <a:avLst/>
          </a:prstGeom>
          <a:noFill/>
        </p:spPr>
      </p:pic>
      <p:pic>
        <p:nvPicPr>
          <p:cNvPr id="15366" name="Picture 6" descr="Resultado de imagem para PAN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084292">
            <a:off x="4627546" y="3811797"/>
            <a:ext cx="3569222" cy="23993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Sobre a alimenta do panda</a:t>
            </a:r>
            <a:endParaRPr lang="pt-BR" dirty="0"/>
          </a:p>
        </p:txBody>
      </p:sp>
      <p:pic>
        <p:nvPicPr>
          <p:cNvPr id="17410" name="Picture 2" descr="Resultado de imagem para PANDA COME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643998" cy="5572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</Words>
  <Application>Microsoft Office PowerPoint</Application>
  <PresentationFormat>Apresentação na tela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Animau da mata atlâtica</vt:lpstr>
      <vt:lpstr>Panda da mata atlântica</vt:lpstr>
      <vt:lpstr>Sobre a alimenta do panda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Aluno26</cp:lastModifiedBy>
  <cp:revision>6</cp:revision>
  <dcterms:created xsi:type="dcterms:W3CDTF">2017-08-21T17:00:01Z</dcterms:created>
  <dcterms:modified xsi:type="dcterms:W3CDTF">2017-08-28T17:37:25Z</dcterms:modified>
</cp:coreProperties>
</file>