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</a:t>
            </a:r>
            <a:r>
              <a:rPr lang="pt-BR" dirty="0" err="1" smtClean="0"/>
              <a:t>atlantica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animais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99044">
            <a:off x="499652" y="1999374"/>
            <a:ext cx="2281669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</Words>
  <Application>Microsoft Office PowerPoint</Application>
  <PresentationFormat>Apresentação na tela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Mata atlantica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Aluno02</cp:lastModifiedBy>
  <cp:revision>2</cp:revision>
  <dcterms:created xsi:type="dcterms:W3CDTF">2017-08-21T17:00:01Z</dcterms:created>
  <dcterms:modified xsi:type="dcterms:W3CDTF">2017-08-21T17:36:17Z</dcterms:modified>
</cp:coreProperties>
</file>