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animais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9044">
            <a:off x="499652" y="1999374"/>
            <a:ext cx="2281669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Mata atlantica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2</cp:revision>
  <dcterms:created xsi:type="dcterms:W3CDTF">2017-08-21T17:00:01Z</dcterms:created>
  <dcterms:modified xsi:type="dcterms:W3CDTF">2017-08-21T17:36:17Z</dcterms:modified>
</cp:coreProperties>
</file>