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73390-96CE-4A5E-815A-5D67F797E159}" type="datetimeFigureOut">
              <a:rPr lang="pt-BR" smtClean="0"/>
              <a:pPr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B6AF-398B-4B59-B786-E4D298B2BE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Animais da mata atlântica </a:t>
            </a:r>
            <a:endParaRPr lang="pt-BR" dirty="0"/>
          </a:p>
        </p:txBody>
      </p:sp>
      <p:pic>
        <p:nvPicPr>
          <p:cNvPr id="1026" name="Picture 2" descr="Resultado de imagem para animais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9044">
            <a:off x="3071422" y="4644288"/>
            <a:ext cx="2281669" cy="1714512"/>
          </a:xfrm>
          <a:prstGeom prst="rect">
            <a:avLst/>
          </a:prstGeom>
          <a:noFill/>
        </p:spPr>
      </p:pic>
      <p:pic>
        <p:nvPicPr>
          <p:cNvPr id="3" name="Picture 2" descr="Resultado de imagem para animai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92605">
            <a:off x="6079249" y="1931990"/>
            <a:ext cx="2571768" cy="1643050"/>
          </a:xfrm>
          <a:prstGeom prst="rect">
            <a:avLst/>
          </a:prstGeom>
          <a:noFill/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640">
            <a:off x="6183506" y="4739952"/>
            <a:ext cx="2379585" cy="1582424"/>
          </a:xfrm>
          <a:prstGeom prst="rect">
            <a:avLst/>
          </a:prstGeom>
          <a:noFill/>
        </p:spPr>
      </p:pic>
      <p:pic>
        <p:nvPicPr>
          <p:cNvPr id="1030" name="Picture 6" descr="Resultado de imagem para animais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57646">
            <a:off x="3457377" y="2007976"/>
            <a:ext cx="2071702" cy="1553777"/>
          </a:xfrm>
          <a:prstGeom prst="rect">
            <a:avLst/>
          </a:prstGeom>
          <a:noFill/>
        </p:spPr>
      </p:pic>
      <p:pic>
        <p:nvPicPr>
          <p:cNvPr id="1032" name="Picture 8" descr="Resultado de imagem para animais da mata atlanti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266674">
            <a:off x="250945" y="4811695"/>
            <a:ext cx="2143140" cy="1552574"/>
          </a:xfrm>
          <a:prstGeom prst="rect">
            <a:avLst/>
          </a:prstGeom>
          <a:noFill/>
        </p:spPr>
      </p:pic>
      <p:sp>
        <p:nvSpPr>
          <p:cNvPr id="1034" name="AutoShape 10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Resultado de imagem para animais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8" name="Picture 14" descr="Resultado de imagem para animais da mata atlanti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76150">
            <a:off x="513376" y="2229713"/>
            <a:ext cx="2071702" cy="1555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da mata atlântica</a:t>
            </a:r>
            <a:endParaRPr lang="pt-BR" dirty="0"/>
          </a:p>
        </p:txBody>
      </p:sp>
      <p:sp>
        <p:nvSpPr>
          <p:cNvPr id="15362" name="AutoShape 2" descr="Resultado de imagem para imagem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64" name="AutoShape 4" descr="Resultado de imagem para imagem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66" name="AutoShape 6" descr="Resultado de imagem para imagem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68" name="AutoShape 8" descr="Resultado de imagem para imagem d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370" name="Picture 10" descr="Resultado de imagem para imagem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01439">
            <a:off x="473509" y="2086193"/>
            <a:ext cx="2123340" cy="1612936"/>
          </a:xfrm>
          <a:prstGeom prst="rect">
            <a:avLst/>
          </a:prstGeom>
          <a:noFill/>
        </p:spPr>
      </p:pic>
      <p:pic>
        <p:nvPicPr>
          <p:cNvPr id="15372" name="Picture 12" descr="Resultado de imagem para imagem da mata atlan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70048">
            <a:off x="3240212" y="1953540"/>
            <a:ext cx="2145697" cy="1667889"/>
          </a:xfrm>
          <a:prstGeom prst="rect">
            <a:avLst/>
          </a:prstGeom>
          <a:noFill/>
        </p:spPr>
      </p:pic>
      <p:pic>
        <p:nvPicPr>
          <p:cNvPr id="15374" name="Picture 14" descr="Resultado de imagem para imagem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01094">
            <a:off x="5999149" y="2064421"/>
            <a:ext cx="2136257" cy="1457326"/>
          </a:xfrm>
          <a:prstGeom prst="rect">
            <a:avLst/>
          </a:prstGeom>
          <a:noFill/>
        </p:spPr>
      </p:pic>
      <p:pic>
        <p:nvPicPr>
          <p:cNvPr id="15376" name="Picture 16" descr="Resultado de imagem para imagem da mat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07107">
            <a:off x="957636" y="4693945"/>
            <a:ext cx="2227618" cy="1612115"/>
          </a:xfrm>
          <a:prstGeom prst="rect">
            <a:avLst/>
          </a:prstGeom>
          <a:noFill/>
        </p:spPr>
      </p:pic>
      <p:pic>
        <p:nvPicPr>
          <p:cNvPr id="15378" name="Picture 18" descr="Resultado de imagem para imagem da mata atlantic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832904">
            <a:off x="3884134" y="4542861"/>
            <a:ext cx="2181522" cy="1609714"/>
          </a:xfrm>
          <a:prstGeom prst="rect">
            <a:avLst/>
          </a:prstGeom>
          <a:noFill/>
        </p:spPr>
      </p:pic>
      <p:pic>
        <p:nvPicPr>
          <p:cNvPr id="15380" name="Picture 20" descr="Resultado de imagem para imagem da mata atlantic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388336">
            <a:off x="6575403" y="4400686"/>
            <a:ext cx="2071702" cy="1652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Flores da mata atlântica</a:t>
            </a:r>
            <a:endParaRPr lang="pt-BR" dirty="0"/>
          </a:p>
        </p:txBody>
      </p:sp>
      <p:pic>
        <p:nvPicPr>
          <p:cNvPr id="16386" name="Picture 2" descr="Resultado de imagem para flores da mar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960">
            <a:off x="613034" y="1746033"/>
            <a:ext cx="2359649" cy="1636422"/>
          </a:xfrm>
          <a:prstGeom prst="rect">
            <a:avLst/>
          </a:prstGeom>
          <a:noFill/>
        </p:spPr>
      </p:pic>
      <p:pic>
        <p:nvPicPr>
          <p:cNvPr id="16392" name="Picture 8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94373">
            <a:off x="3425547" y="2031604"/>
            <a:ext cx="2357454" cy="1571636"/>
          </a:xfrm>
          <a:prstGeom prst="rect">
            <a:avLst/>
          </a:prstGeom>
          <a:noFill/>
        </p:spPr>
      </p:pic>
      <p:pic>
        <p:nvPicPr>
          <p:cNvPr id="16396" name="Picture 12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82123">
            <a:off x="6013264" y="1923234"/>
            <a:ext cx="2285984" cy="1738282"/>
          </a:xfrm>
          <a:prstGeom prst="rect">
            <a:avLst/>
          </a:prstGeom>
          <a:noFill/>
        </p:spPr>
      </p:pic>
      <p:pic>
        <p:nvPicPr>
          <p:cNvPr id="16402" name="Picture 18" descr="Resultado de imagem para flores da mara atlant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08127">
            <a:off x="341767" y="4279737"/>
            <a:ext cx="2569945" cy="1995455"/>
          </a:xfrm>
          <a:prstGeom prst="rect">
            <a:avLst/>
          </a:prstGeom>
          <a:noFill/>
        </p:spPr>
      </p:pic>
      <p:pic>
        <p:nvPicPr>
          <p:cNvPr id="16404" name="Picture 20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371298">
            <a:off x="3448423" y="4655195"/>
            <a:ext cx="2500330" cy="1857383"/>
          </a:xfrm>
          <a:prstGeom prst="rect">
            <a:avLst/>
          </a:prstGeom>
          <a:noFill/>
        </p:spPr>
      </p:pic>
      <p:pic>
        <p:nvPicPr>
          <p:cNvPr id="16406" name="Picture 22" descr="Resultado de imagem para flores da mara atlantic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632474">
            <a:off x="6629639" y="4629887"/>
            <a:ext cx="2243131" cy="1686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PASSAROS DA MATA ATLÂNTICA</a:t>
            </a:r>
            <a:endParaRPr lang="pt-BR" dirty="0"/>
          </a:p>
        </p:txBody>
      </p:sp>
      <p:pic>
        <p:nvPicPr>
          <p:cNvPr id="17410" name="Picture 2" descr="Resultado de imagem para PASSAROS da mar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3158">
            <a:off x="318451" y="1799968"/>
            <a:ext cx="2473523" cy="1905000"/>
          </a:xfrm>
          <a:prstGeom prst="rect">
            <a:avLst/>
          </a:prstGeom>
          <a:noFill/>
        </p:spPr>
      </p:pic>
      <p:pic>
        <p:nvPicPr>
          <p:cNvPr id="17412" name="Picture 4" descr="Resultado de imagem para PASSAROS da mar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19296">
            <a:off x="3300504" y="1583715"/>
            <a:ext cx="2428760" cy="1842360"/>
          </a:xfrm>
          <a:prstGeom prst="rect">
            <a:avLst/>
          </a:prstGeom>
          <a:noFill/>
        </p:spPr>
      </p:pic>
      <p:pic>
        <p:nvPicPr>
          <p:cNvPr id="17414" name="Picture 6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57336">
            <a:off x="6123219" y="1651397"/>
            <a:ext cx="2714644" cy="1947858"/>
          </a:xfrm>
          <a:prstGeom prst="rect">
            <a:avLst/>
          </a:prstGeom>
          <a:noFill/>
        </p:spPr>
      </p:pic>
      <p:pic>
        <p:nvPicPr>
          <p:cNvPr id="17416" name="Picture 8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41213">
            <a:off x="440897" y="4545136"/>
            <a:ext cx="1992279" cy="1691858"/>
          </a:xfrm>
          <a:prstGeom prst="rect">
            <a:avLst/>
          </a:prstGeom>
          <a:noFill/>
        </p:spPr>
      </p:pic>
      <p:pic>
        <p:nvPicPr>
          <p:cNvPr id="17418" name="Picture 10" descr="Imagem relacio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11423">
            <a:off x="2851818" y="4227829"/>
            <a:ext cx="2274476" cy="1691758"/>
          </a:xfrm>
          <a:prstGeom prst="rect">
            <a:avLst/>
          </a:prstGeom>
          <a:noFill/>
        </p:spPr>
      </p:pic>
      <p:pic>
        <p:nvPicPr>
          <p:cNvPr id="17420" name="Picture 12" descr="Resultado de imagem para PASSAROS da mara atlantic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37617">
            <a:off x="5686605" y="4393132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</Words>
  <Application>Microsoft Office PowerPoint</Application>
  <PresentationFormat>Apresentação na tela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Mata atlântica</vt:lpstr>
      <vt:lpstr>Animais da mata atlântica </vt:lpstr>
      <vt:lpstr>Imagem da mata atlântica</vt:lpstr>
      <vt:lpstr>Flores da mata atlântica</vt:lpstr>
      <vt:lpstr>PASSAROS DA MATA ATLÂNTICA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Aluno10</cp:lastModifiedBy>
  <cp:revision>7</cp:revision>
  <dcterms:created xsi:type="dcterms:W3CDTF">2017-08-21T17:00:01Z</dcterms:created>
  <dcterms:modified xsi:type="dcterms:W3CDTF">2017-10-23T15:57:57Z</dcterms:modified>
</cp:coreProperties>
</file>