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F96-71F6-49CD-B0DC-BF130FD7C15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8335-DC97-4033-B2BB-A4BE6FB1CF8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F96-71F6-49CD-B0DC-BF130FD7C15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8335-DC97-4033-B2BB-A4BE6FB1CF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F96-71F6-49CD-B0DC-BF130FD7C15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8335-DC97-4033-B2BB-A4BE6FB1CF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F96-71F6-49CD-B0DC-BF130FD7C15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8335-DC97-4033-B2BB-A4BE6FB1CF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F96-71F6-49CD-B0DC-BF130FD7C15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8335-DC97-4033-B2BB-A4BE6FB1CF8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F96-71F6-49CD-B0DC-BF130FD7C15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8335-DC97-4033-B2BB-A4BE6FB1CF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F96-71F6-49CD-B0DC-BF130FD7C15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8335-DC97-4033-B2BB-A4BE6FB1CF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F96-71F6-49CD-B0DC-BF130FD7C15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8335-DC97-4033-B2BB-A4BE6FB1CF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F96-71F6-49CD-B0DC-BF130FD7C15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8335-DC97-4033-B2BB-A4BE6FB1CF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F96-71F6-49CD-B0DC-BF130FD7C15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8335-DC97-4033-B2BB-A4BE6FB1CF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F96-71F6-49CD-B0DC-BF130FD7C15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8F8335-DC97-4033-B2BB-A4BE6FB1CF85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B26F96-71F6-49CD-B0DC-BF130FD7C152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8F8335-DC97-4033-B2BB-A4BE6FB1CF85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2052" name="Picture 4" descr="Resultado de imagem para imagem de higiene e saú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813765">
            <a:off x="1966355" y="1794326"/>
            <a:ext cx="5513550" cy="3627335"/>
          </a:xfrm>
          <a:prstGeom prst="rect">
            <a:avLst/>
          </a:prstGeom>
          <a:noFill/>
        </p:spPr>
      </p:pic>
      <p:sp>
        <p:nvSpPr>
          <p:cNvPr id="2054" name="AutoShape 6" descr="Resultado de imagem para imagem de higiene e saú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6" name="AutoShape 8" descr="Resultado de imagem para imagem de higiene e saú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3</Words>
  <Application>Microsoft Office PowerPoint</Application>
  <PresentationFormat>Apresentação na tela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Fluxo</vt:lpstr>
      <vt:lpstr>Higiene e saúde</vt:lpstr>
      <vt:lpstr>  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Higiene e saúde</dc:title>
  <dc:creator>Aluno02</dc:creator>
  <cp:lastModifiedBy>Aluno02</cp:lastModifiedBy>
  <cp:revision>3</cp:revision>
  <dcterms:created xsi:type="dcterms:W3CDTF">2017-06-05T17:01:22Z</dcterms:created>
  <dcterms:modified xsi:type="dcterms:W3CDTF">2017-06-05T17:27:45Z</dcterms:modified>
</cp:coreProperties>
</file>