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9B3D-BC50-4606-9A61-B30382785E09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F91B465-4E96-46C6-8730-0391AC1EE9F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9B3D-BC50-4606-9A61-B30382785E09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B465-4E96-46C6-8730-0391AC1EE9F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9B3D-BC50-4606-9A61-B30382785E09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B465-4E96-46C6-8730-0391AC1EE9F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9B3D-BC50-4606-9A61-B30382785E09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F91B465-4E96-46C6-8730-0391AC1EE9F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9B3D-BC50-4606-9A61-B30382785E09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B465-4E96-46C6-8730-0391AC1EE9F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9B3D-BC50-4606-9A61-B30382785E09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B465-4E96-46C6-8730-0391AC1EE9F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9B3D-BC50-4606-9A61-B30382785E09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F91B465-4E96-46C6-8730-0391AC1EE9F8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9B3D-BC50-4606-9A61-B30382785E09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B465-4E96-46C6-8730-0391AC1EE9F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9B3D-BC50-4606-9A61-B30382785E09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B465-4E96-46C6-8730-0391AC1EE9F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9B3D-BC50-4606-9A61-B30382785E09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B465-4E96-46C6-8730-0391AC1EE9F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9B3D-BC50-4606-9A61-B30382785E09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B465-4E96-46C6-8730-0391AC1EE9F8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E729B3D-BC50-4606-9A61-B30382785E09}" type="datetimeFigureOut">
              <a:rPr lang="pt-BR" smtClean="0"/>
              <a:t>05/06/2017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91B465-4E96-46C6-8730-0391AC1EE9F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Higiene    e    saúde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Resultado de imagem para imagem de higiene e sau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857364"/>
            <a:ext cx="4000528" cy="3786214"/>
          </a:xfrm>
          <a:prstGeom prst="rect">
            <a:avLst/>
          </a:prstGeom>
          <a:noFill/>
        </p:spPr>
      </p:pic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4572000" cy="4391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</TotalTime>
  <Words>3</Words>
  <Application>Microsoft Office PowerPoint</Application>
  <PresentationFormat>Apresentação na tela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4" baseType="lpstr">
      <vt:lpstr>Viagem</vt:lpstr>
      <vt:lpstr>Slide 1</vt:lpstr>
      <vt:lpstr>Slide 2</vt:lpstr>
      <vt:lpstr>Higiene    e    saúde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Higiene e saúde</dc:title>
  <dc:creator>Aluno26</dc:creator>
  <cp:lastModifiedBy>Aluno26</cp:lastModifiedBy>
  <cp:revision>3</cp:revision>
  <dcterms:created xsi:type="dcterms:W3CDTF">2017-06-05T17:01:58Z</dcterms:created>
  <dcterms:modified xsi:type="dcterms:W3CDTF">2017-06-05T17:27:39Z</dcterms:modified>
</cp:coreProperties>
</file>