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E269-B207-4B05-A218-C9C6723F7F95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15695-E2D7-42E6-B1E6-1DF186E54D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E269-B207-4B05-A218-C9C6723F7F95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15695-E2D7-42E6-B1E6-1DF186E54D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E269-B207-4B05-A218-C9C6723F7F95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15695-E2D7-42E6-B1E6-1DF186E54D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E269-B207-4B05-A218-C9C6723F7F95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15695-E2D7-42E6-B1E6-1DF186E54D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E269-B207-4B05-A218-C9C6723F7F95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15695-E2D7-42E6-B1E6-1DF186E54D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E269-B207-4B05-A218-C9C6723F7F95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15695-E2D7-42E6-B1E6-1DF186E54D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E269-B207-4B05-A218-C9C6723F7F95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15695-E2D7-42E6-B1E6-1DF186E54D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E269-B207-4B05-A218-C9C6723F7F95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15695-E2D7-42E6-B1E6-1DF186E54D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E269-B207-4B05-A218-C9C6723F7F95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15695-E2D7-42E6-B1E6-1DF186E54D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E269-B207-4B05-A218-C9C6723F7F95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15695-E2D7-42E6-B1E6-1DF186E54D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E269-B207-4B05-A218-C9C6723F7F95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15695-E2D7-42E6-B1E6-1DF186E54D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FE269-B207-4B05-A218-C9C6723F7F95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15695-E2D7-42E6-B1E6-1DF186E54D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RM 04360</dc:title>
  <dc:creator>Aluno17</dc:creator>
  <cp:lastModifiedBy>Admin</cp:lastModifiedBy>
  <cp:revision>6</cp:revision>
  <dcterms:created xsi:type="dcterms:W3CDTF">2017-08-21T11:13:56Z</dcterms:created>
  <dcterms:modified xsi:type="dcterms:W3CDTF">2017-09-06T14:34:48Z</dcterms:modified>
</cp:coreProperties>
</file>