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62" r:id="rId4"/>
    <p:sldId id="259" r:id="rId5"/>
    <p:sldId id="261" r:id="rId6"/>
    <p:sldId id="263" r:id="rId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0" d="100"/>
          <a:sy n="90" d="100"/>
        </p:scale>
        <p:origin x="119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14/09/2017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14/09/2017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14/09/2017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14/09/2017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14/09/2017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14/09/2017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14/09/2017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14/09/2017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14/09/2017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14/09/2017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pt-B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 no ícone para adicionar uma imagem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14/09/2017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B381326-E2C2-490E-9E65-F8F4B74C9179}" type="datetimeFigureOut">
              <a:rPr lang="pt-BR" smtClean="0"/>
              <a:pPr/>
              <a:t>14/09/2017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14/09/2017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meus </a:t>
            </a:r>
            <a:r>
              <a:rPr lang="pt-BR" smtClean="0"/>
              <a:t>brinquedos favoritos</a:t>
            </a:r>
            <a:br>
              <a:rPr lang="pt-BR" smtClean="0"/>
            </a:b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ransition advTm="4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54164"/>
          </a:xfrm>
        </p:spPr>
        <p:txBody>
          <a:bodyPr/>
          <a:lstStyle/>
          <a:p>
            <a:r>
              <a:rPr lang="pt-BR" dirty="0" smtClean="0"/>
              <a:t>PEOPUDO</a:t>
            </a:r>
            <a:endParaRPr lang="pt-BR" dirty="0"/>
          </a:p>
        </p:txBody>
      </p:sp>
      <p:pic>
        <p:nvPicPr>
          <p:cNvPr id="2051" name="Picture 3" descr="C:\Users\Aluno05\AppData\Local\Microsoft\Windows\Temporary Internet Files\Content.IE5\QXFNSOXL\doutora-brinquedos-stuffy-felpudo-dragao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714356"/>
            <a:ext cx="6858000" cy="6858000"/>
          </a:xfrm>
          <a:prstGeom prst="rect">
            <a:avLst/>
          </a:prstGeom>
          <a:noFill/>
        </p:spPr>
      </p:pic>
    </p:spTree>
  </p:cSld>
  <p:clrMapOvr>
    <a:masterClrMapping/>
  </p:clrMapOvr>
  <p:transition advTm="4000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1428760"/>
          </a:xfrm>
        </p:spPr>
        <p:txBody>
          <a:bodyPr/>
          <a:lstStyle/>
          <a:p>
            <a:r>
              <a:rPr lang="pt-BR" dirty="0" smtClean="0"/>
              <a:t>DOUTORA BRINQUEDO</a:t>
            </a:r>
            <a:endParaRPr lang="pt-BR" dirty="0"/>
          </a:p>
        </p:txBody>
      </p:sp>
      <p:pic>
        <p:nvPicPr>
          <p:cNvPr id="3079" name="Picture 7" descr="C:\Users\Aluno05\AppData\Local\Microsoft\Windows\Temporary Internet Files\Content.IE5\QXFNSOXL\IMG_3565-3-600x600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12" y="2571744"/>
            <a:ext cx="3657600" cy="3657600"/>
          </a:xfrm>
          <a:prstGeom prst="rect">
            <a:avLst/>
          </a:prstGeom>
          <a:noFill/>
        </p:spPr>
      </p:pic>
    </p:spTree>
  </p:cSld>
  <p:clrMapOvr>
    <a:masterClrMapping/>
  </p:clrMapOvr>
  <p:transition advTm="4000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SPINER</a:t>
            </a:r>
            <a:endParaRPr lang="pt-BR" dirty="0"/>
          </a:p>
        </p:txBody>
      </p:sp>
      <p:pic>
        <p:nvPicPr>
          <p:cNvPr id="4102" name="Picture 6" descr="Resultado de imagem para brinquedo spinn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1295400"/>
            <a:ext cx="5715000" cy="5562600"/>
          </a:xfrm>
          <a:prstGeom prst="rect">
            <a:avLst/>
          </a:prstGeom>
          <a:noFill/>
        </p:spPr>
      </p:pic>
    </p:spTree>
  </p:cSld>
  <p:clrMapOvr>
    <a:masterClrMapping/>
  </p:clrMapOvr>
  <p:transition advTm="4000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Caixa registradora</a:t>
            </a:r>
            <a:endParaRPr lang="pt-BR" dirty="0"/>
          </a:p>
        </p:txBody>
      </p:sp>
      <p:pic>
        <p:nvPicPr>
          <p:cNvPr id="5122" name="Picture 2" descr="Resultado de imagem para brinquedo  DA BARBI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500306"/>
            <a:ext cx="7620000" cy="7620000"/>
          </a:xfrm>
          <a:prstGeom prst="rect">
            <a:avLst/>
          </a:prstGeom>
          <a:noFill/>
        </p:spPr>
      </p:pic>
    </p:spTree>
  </p:cSld>
  <p:clrMapOvr>
    <a:masterClrMapping/>
  </p:clrMapOvr>
  <p:transition advTm="4000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Penteadera</a:t>
            </a:r>
            <a:r>
              <a:rPr lang="pt-BR" dirty="0" smtClean="0"/>
              <a:t> da </a:t>
            </a:r>
            <a:r>
              <a:rPr lang="pt-BR" dirty="0" err="1" smtClean="0"/>
              <a:t>barbie</a:t>
            </a:r>
            <a:endParaRPr lang="pt-BR" dirty="0"/>
          </a:p>
        </p:txBody>
      </p:sp>
      <p:pic>
        <p:nvPicPr>
          <p:cNvPr id="21506" name="Picture 2" descr="Resultado de imagem para brinquedos de menina imagens pequen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4160" y="1928802"/>
            <a:ext cx="4810980" cy="4429156"/>
          </a:xfrm>
          <a:prstGeom prst="rect">
            <a:avLst/>
          </a:prstGeom>
          <a:noFill/>
        </p:spPr>
      </p:pic>
    </p:spTree>
  </p:cSld>
  <p:clrMapOvr>
    <a:masterClrMapping/>
  </p:clrMapOvr>
  <p:transition advTm="4000"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pice">
  <a:themeElements>
    <a:clrScheme name="Áp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Áp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p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57</TotalTime>
  <Words>10</Words>
  <Application>Microsoft Office PowerPoint</Application>
  <PresentationFormat>Apresentação na tela (4:3)</PresentationFormat>
  <Paragraphs>6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Ápice</vt:lpstr>
      <vt:lpstr>14/09/2017  meus brinquedos favoritos </vt:lpstr>
      <vt:lpstr>PEOPUDO</vt:lpstr>
      <vt:lpstr>DOUTORA BRINQUEDO</vt:lpstr>
      <vt:lpstr>SPINER</vt:lpstr>
      <vt:lpstr>Caixa registradora</vt:lpstr>
      <vt:lpstr>Penteadera da barbie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Rafael da Silva</dc:title>
  <dc:creator>Aluno01</dc:creator>
  <cp:lastModifiedBy>Aluno05</cp:lastModifiedBy>
  <cp:revision>8</cp:revision>
  <dcterms:created xsi:type="dcterms:W3CDTF">2017-08-21T11:13:20Z</dcterms:created>
  <dcterms:modified xsi:type="dcterms:W3CDTF">2017-09-14T11:34:19Z</dcterms:modified>
</cp:coreProperties>
</file>