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2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11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14/09/2017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meus </a:t>
            </a:r>
            <a:r>
              <a:rPr lang="pt-BR" smtClean="0"/>
              <a:t>brinquedos favoritos</a:t>
            </a:r>
            <a:br>
              <a:rPr lang="pt-BR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/>
          <a:lstStyle/>
          <a:p>
            <a:r>
              <a:rPr lang="pt-BR" dirty="0" smtClean="0"/>
              <a:t>PEOPUDO</a:t>
            </a:r>
            <a:endParaRPr lang="pt-BR" dirty="0"/>
          </a:p>
        </p:txBody>
      </p:sp>
      <p:pic>
        <p:nvPicPr>
          <p:cNvPr id="2051" name="Picture 3" descr="C:\Users\Aluno05\AppData\Local\Microsoft\Windows\Temporary Internet Files\Content.IE5\QXFNSOXL\doutora-brinquedos-stuffy-felpudo-dragao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356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428760"/>
          </a:xfrm>
        </p:spPr>
        <p:txBody>
          <a:bodyPr/>
          <a:lstStyle/>
          <a:p>
            <a:r>
              <a:rPr lang="pt-BR" dirty="0" smtClean="0"/>
              <a:t>DOUTORA BRINQUEDO</a:t>
            </a:r>
            <a:endParaRPr lang="pt-BR" dirty="0"/>
          </a:p>
        </p:txBody>
      </p:sp>
      <p:pic>
        <p:nvPicPr>
          <p:cNvPr id="3079" name="Picture 7" descr="C:\Users\Aluno05\AppData\Local\Microsoft\Windows\Temporary Internet Files\Content.IE5\QXFNSOXL\IMG_3565-3-600x6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71744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SPINER</a:t>
            </a:r>
            <a:endParaRPr lang="pt-BR" dirty="0"/>
          </a:p>
        </p:txBody>
      </p:sp>
      <p:pic>
        <p:nvPicPr>
          <p:cNvPr id="4102" name="Picture 6" descr="Resultado de imagem para brinquedo spi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95400"/>
            <a:ext cx="5715000" cy="5562600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Caixa registradora</a:t>
            </a:r>
            <a:endParaRPr lang="pt-BR" dirty="0"/>
          </a:p>
        </p:txBody>
      </p:sp>
      <p:pic>
        <p:nvPicPr>
          <p:cNvPr id="5122" name="Picture 2" descr="Resultado de imagem para brinquedo  DA BARB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306"/>
            <a:ext cx="7620000" cy="7620000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Penteadera</a:t>
            </a:r>
            <a:r>
              <a:rPr lang="pt-BR" dirty="0" smtClean="0"/>
              <a:t> da </a:t>
            </a:r>
            <a:r>
              <a:rPr lang="pt-BR" dirty="0" err="1" smtClean="0"/>
              <a:t>barbie</a:t>
            </a:r>
            <a:endParaRPr lang="pt-BR" dirty="0"/>
          </a:p>
        </p:txBody>
      </p:sp>
      <p:pic>
        <p:nvPicPr>
          <p:cNvPr id="21506" name="Picture 2" descr="Resultado de imagem para brinquedos de menina imagens peque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4160" y="1928802"/>
            <a:ext cx="4810980" cy="4429156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10</Words>
  <Application>Microsoft Office PowerPoint</Application>
  <PresentationFormat>Apresentação na tela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Ápice</vt:lpstr>
      <vt:lpstr>14/09/2017  meus brinquedos favoritos </vt:lpstr>
      <vt:lpstr>PEOPUDO</vt:lpstr>
      <vt:lpstr>DOUTORA BRINQUEDO</vt:lpstr>
      <vt:lpstr>SPINER</vt:lpstr>
      <vt:lpstr>Caixa registradora</vt:lpstr>
      <vt:lpstr>Penteadera da barbie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Aluno05</cp:lastModifiedBy>
  <cp:revision>8</cp:revision>
  <dcterms:created xsi:type="dcterms:W3CDTF">2017-08-21T11:13:20Z</dcterms:created>
  <dcterms:modified xsi:type="dcterms:W3CDTF">2017-09-14T11:34:19Z</dcterms:modified>
</cp:coreProperties>
</file>