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2777-968A-4BB8-90E2-72CA27B1DCC3}" type="datetimeFigureOut">
              <a:rPr lang="pt-BR" smtClean="0"/>
              <a:t>5/6/2017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35BEB6-1EC9-4EDA-9C05-90BF8F7F1C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2777-968A-4BB8-90E2-72CA27B1DCC3}" type="datetimeFigureOut">
              <a:rPr lang="pt-BR" smtClean="0"/>
              <a:t>5/6/2017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EB6-1EC9-4EDA-9C05-90BF8F7F1C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2777-968A-4BB8-90E2-72CA27B1DCC3}" type="datetimeFigureOut">
              <a:rPr lang="pt-BR" smtClean="0"/>
              <a:t>5/6/2017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EB6-1EC9-4EDA-9C05-90BF8F7F1C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2777-968A-4BB8-90E2-72CA27B1DCC3}" type="datetimeFigureOut">
              <a:rPr lang="pt-BR" smtClean="0"/>
              <a:t>5/6/2017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35BEB6-1EC9-4EDA-9C05-90BF8F7F1C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2777-968A-4BB8-90E2-72CA27B1DCC3}" type="datetimeFigureOut">
              <a:rPr lang="pt-BR" smtClean="0"/>
              <a:t>5/6/2017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EB6-1EC9-4EDA-9C05-90BF8F7F1CF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2777-968A-4BB8-90E2-72CA27B1DCC3}" type="datetimeFigureOut">
              <a:rPr lang="pt-BR" smtClean="0"/>
              <a:t>5/6/2017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EB6-1EC9-4EDA-9C05-90BF8F7F1C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2777-968A-4BB8-90E2-72CA27B1DCC3}" type="datetimeFigureOut">
              <a:rPr lang="pt-BR" smtClean="0"/>
              <a:t>5/6/2017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35BEB6-1EC9-4EDA-9C05-90BF8F7F1CF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2777-968A-4BB8-90E2-72CA27B1DCC3}" type="datetimeFigureOut">
              <a:rPr lang="pt-BR" smtClean="0"/>
              <a:t>5/6/2017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EB6-1EC9-4EDA-9C05-90BF8F7F1C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2777-968A-4BB8-90E2-72CA27B1DCC3}" type="datetimeFigureOut">
              <a:rPr lang="pt-BR" smtClean="0"/>
              <a:t>5/6/2017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EB6-1EC9-4EDA-9C05-90BF8F7F1C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2777-968A-4BB8-90E2-72CA27B1DCC3}" type="datetimeFigureOut">
              <a:rPr lang="pt-BR" smtClean="0"/>
              <a:t>5/6/2017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EB6-1EC9-4EDA-9C05-90BF8F7F1C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2777-968A-4BB8-90E2-72CA27B1DCC3}" type="datetimeFigureOut">
              <a:rPr lang="pt-BR" smtClean="0"/>
              <a:t>5/6/2017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EB6-1EC9-4EDA-9C05-90BF8F7F1CF0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212777-968A-4BB8-90E2-72CA27B1DCC3}" type="datetimeFigureOut">
              <a:rPr lang="pt-BR" smtClean="0"/>
              <a:t>5/6/2017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35BEB6-1EC9-4EDA-9C05-90BF8F7F1CF0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HIGIENE E SAÚDE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6686568" cy="1143000"/>
          </a:xfrm>
        </p:spPr>
        <p:txBody>
          <a:bodyPr/>
          <a:lstStyle/>
          <a:p>
            <a:r>
              <a:rPr lang="pt-BR" dirty="0" smtClean="0"/>
              <a:t>HIGIENE E SAÚDE</a:t>
            </a:r>
            <a:endParaRPr lang="pt-BR" dirty="0"/>
          </a:p>
        </p:txBody>
      </p:sp>
      <p:pic>
        <p:nvPicPr>
          <p:cNvPr id="1026" name="Picture 2" descr="Resultado de imagem para IMAGENS DE HIGIENE E SAU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1131" y="1785926"/>
            <a:ext cx="4132869" cy="4429156"/>
          </a:xfrm>
          <a:prstGeom prst="rect">
            <a:avLst/>
          </a:prstGeom>
          <a:noFill/>
        </p:spPr>
      </p:pic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4500562" cy="4610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</TotalTime>
  <Words>6</Words>
  <Application>Microsoft Office PowerPoint</Application>
  <PresentationFormat>Apresentação na tela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Viagem</vt:lpstr>
      <vt:lpstr>HIGIENE E SAÚDE</vt:lpstr>
      <vt:lpstr>HIGIENE E SAÚDE</vt:lpstr>
    </vt:vector>
  </TitlesOfParts>
  <Company>C. G. DE ALMEIDA JR INFORMATICA - 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Aluno02</dc:creator>
  <cp:lastModifiedBy>Aluno02</cp:lastModifiedBy>
  <cp:revision>3</cp:revision>
  <dcterms:created xsi:type="dcterms:W3CDTF">2017-06-05T17:02:47Z</dcterms:created>
  <dcterms:modified xsi:type="dcterms:W3CDTF">2017-06-05T17:29:09Z</dcterms:modified>
</cp:coreProperties>
</file>