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2A53E-34CF-4AB4-99A0-DCDCB07745D6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4D63-A981-43C1-8BB7-A7685471C5D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4D63-A981-43C1-8BB7-A7685471C5D0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4D63-A981-43C1-8BB7-A7685471C5D0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pt-BR" dirty="0" smtClean="0"/>
              <a:t>ANIMAL:LEÃO</a:t>
            </a: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643050"/>
            <a:ext cx="1928826" cy="2731082"/>
          </a:xfrm>
          <a:prstGeom prst="rect">
            <a:avLst/>
          </a:prstGeom>
          <a:noFill/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1571612"/>
            <a:ext cx="2071702" cy="2786082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643050"/>
            <a:ext cx="2143140" cy="2714644"/>
          </a:xfrm>
          <a:prstGeom prst="rect">
            <a:avLst/>
          </a:prstGeom>
          <a:noFill/>
        </p:spPr>
      </p:pic>
      <p:pic>
        <p:nvPicPr>
          <p:cNvPr id="1032" name="Picture 8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1142984"/>
            <a:ext cx="2571736" cy="2928958"/>
          </a:xfrm>
          <a:prstGeom prst="rect">
            <a:avLst/>
          </a:prstGeom>
          <a:noFill/>
        </p:spPr>
      </p:pic>
      <p:pic>
        <p:nvPicPr>
          <p:cNvPr id="1034" name="Picture 10" descr="Imagem relacionad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500570"/>
            <a:ext cx="3810000" cy="2357430"/>
          </a:xfrm>
          <a:prstGeom prst="rect">
            <a:avLst/>
          </a:prstGeom>
          <a:noFill/>
        </p:spPr>
      </p:pic>
      <p:pic>
        <p:nvPicPr>
          <p:cNvPr id="1036" name="Picture 12" descr="Resultado de imagem para LEAO E FILHOT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4429132"/>
            <a:ext cx="3479773" cy="2428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CARACTERISTICAS DO LEÃO</a:t>
            </a:r>
            <a:endParaRPr lang="pt-BR" dirty="0"/>
          </a:p>
        </p:txBody>
      </p:sp>
      <p:pic>
        <p:nvPicPr>
          <p:cNvPr id="19458" name="Picture 2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6</Words>
  <Application>Microsoft Office PowerPoint</Application>
  <PresentationFormat>Apresentação na tela (4:3)</PresentationFormat>
  <Paragraphs>4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Concurso</vt:lpstr>
      <vt:lpstr>Slide 1</vt:lpstr>
      <vt:lpstr>ANIMAL:LEÃO</vt:lpstr>
      <vt:lpstr>CARACTERISTICAS DO LEÃO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8</cp:revision>
  <dcterms:created xsi:type="dcterms:W3CDTF">2017-08-21T17:00:01Z</dcterms:created>
  <dcterms:modified xsi:type="dcterms:W3CDTF">2017-08-28T17:31:04Z</dcterms:modified>
</cp:coreProperties>
</file>