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21/08/2017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21/08/2017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21/08/2017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21/08/2017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21/08/2017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21/08/2017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D73390-96CE-4A5E-815A-5D67F797E159}" type="datetimeFigureOut">
              <a:rPr lang="pt-BR" smtClean="0"/>
              <a:pPr/>
              <a:t>21/08/2017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Mata Atlântica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err="1" smtClean="0"/>
              <a:t>Thayná</a:t>
            </a: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6" name="Picture 2" descr="Resultado de imagem para mata atlANTIC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71612"/>
            <a:ext cx="2214546" cy="2000264"/>
          </a:xfrm>
          <a:prstGeom prst="rect">
            <a:avLst/>
          </a:prstGeom>
          <a:noFill/>
        </p:spPr>
      </p:pic>
      <p:pic>
        <p:nvPicPr>
          <p:cNvPr id="1028" name="Picture 4" descr="Imagem relacionad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14546" y="1643050"/>
            <a:ext cx="2628900" cy="19288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3</Words>
  <Application>Microsoft Office PowerPoint</Application>
  <PresentationFormat>Apresentação na tela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Tema do Office</vt:lpstr>
      <vt:lpstr>Mata Atlântica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Aluno01</cp:lastModifiedBy>
  <cp:revision>4</cp:revision>
  <dcterms:created xsi:type="dcterms:W3CDTF">2017-08-21T17:00:01Z</dcterms:created>
  <dcterms:modified xsi:type="dcterms:W3CDTF">2017-08-21T17:36:18Z</dcterms:modified>
</cp:coreProperties>
</file>