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Thayná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Animais da mata </a:t>
            </a:r>
            <a:r>
              <a:rPr lang="pt-BR" dirty="0" smtClean="0"/>
              <a:t>atlântica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85926"/>
            <a:ext cx="2357454" cy="2000264"/>
          </a:xfrm>
          <a:prstGeom prst="rect">
            <a:avLst/>
          </a:prstGeom>
          <a:noFill/>
        </p:spPr>
      </p:pic>
      <p:pic>
        <p:nvPicPr>
          <p:cNvPr id="2060" name="Picture 1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1857356" cy="2000264"/>
          </a:xfrm>
          <a:prstGeom prst="rect">
            <a:avLst/>
          </a:prstGeom>
          <a:noFill/>
        </p:spPr>
      </p:pic>
      <p:pic>
        <p:nvPicPr>
          <p:cNvPr id="2062" name="Picture 1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85926"/>
            <a:ext cx="2928926" cy="2000264"/>
          </a:xfrm>
          <a:prstGeom prst="rect">
            <a:avLst/>
          </a:prstGeom>
          <a:noFill/>
        </p:spPr>
      </p:pic>
      <p:pic>
        <p:nvPicPr>
          <p:cNvPr id="2064" name="Picture 16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Aves da mata </a:t>
            </a:r>
            <a:r>
              <a:rPr lang="pt-BR" dirty="0" smtClean="0"/>
              <a:t>a</a:t>
            </a:r>
            <a:r>
              <a:rPr lang="pt-BR" dirty="0" smtClean="0"/>
              <a:t>tlântica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86280" cy="5500702"/>
          </a:xfrm>
          <a:prstGeom prst="rect">
            <a:avLst/>
          </a:prstGeom>
          <a:noFill/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85860"/>
            <a:ext cx="4857752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Paisagens da Mata </a:t>
            </a:r>
            <a:r>
              <a:rPr lang="pt-BR" dirty="0" smtClean="0"/>
              <a:t>Atlântica</a:t>
            </a:r>
            <a:endParaRPr lang="pt-BR" dirty="0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714612" cy="5429264"/>
          </a:xfrm>
          <a:prstGeom prst="rect">
            <a:avLst/>
          </a:prstGeom>
          <a:noFill/>
        </p:spPr>
      </p:pic>
      <p:pic>
        <p:nvPicPr>
          <p:cNvPr id="1638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2357454" cy="5429264"/>
          </a:xfrm>
          <a:prstGeom prst="rect">
            <a:avLst/>
          </a:prstGeom>
          <a:noFill/>
        </p:spPr>
      </p:pic>
      <p:pic>
        <p:nvPicPr>
          <p:cNvPr id="16390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1857388" cy="5500702"/>
          </a:xfrm>
          <a:prstGeom prst="rect">
            <a:avLst/>
          </a:prstGeom>
          <a:noFill/>
        </p:spPr>
      </p:pic>
      <p:pic>
        <p:nvPicPr>
          <p:cNvPr id="16392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100" y="1500174"/>
            <a:ext cx="22479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Comidas </a:t>
            </a:r>
            <a:r>
              <a:rPr lang="pt-BR" dirty="0" err="1" smtClean="0"/>
              <a:t>tipicas</a:t>
            </a:r>
            <a:endParaRPr lang="pt-BR" dirty="0"/>
          </a:p>
        </p:txBody>
      </p:sp>
      <p:pic>
        <p:nvPicPr>
          <p:cNvPr id="17410" name="Picture 2" descr="Resultado de imagem para comidas tipic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2657475" cy="4286256"/>
          </a:xfrm>
          <a:prstGeom prst="rect">
            <a:avLst/>
          </a:prstGeom>
          <a:noFill/>
        </p:spPr>
      </p:pic>
      <p:pic>
        <p:nvPicPr>
          <p:cNvPr id="17412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3357586" cy="4214818"/>
          </a:xfrm>
          <a:prstGeom prst="rect">
            <a:avLst/>
          </a:prstGeom>
          <a:noFill/>
        </p:spPr>
      </p:pic>
      <p:pic>
        <p:nvPicPr>
          <p:cNvPr id="17414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3071802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Frutas da mata</a:t>
            </a:r>
            <a:endParaRPr lang="pt-BR" dirty="0"/>
          </a:p>
        </p:txBody>
      </p:sp>
      <p:sp>
        <p:nvSpPr>
          <p:cNvPr id="18434" name="AutoShape 2" descr="Resultado de imagem para frutas tipica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6" name="AutoShape 4" descr="Resultado de imagem para frutas tipicas da mata atlâ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8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929222" cy="5214950"/>
          </a:xfrm>
          <a:prstGeom prst="rect">
            <a:avLst/>
          </a:prstGeom>
          <a:noFill/>
        </p:spPr>
      </p:pic>
      <p:pic>
        <p:nvPicPr>
          <p:cNvPr id="18440" name="Picture 8" descr="Resultado de imagem para frutas tipicas d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5286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</Words>
  <Application>Microsoft Office PowerPoint</Application>
  <PresentationFormat>Apresentação na tela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Mata Atlântica</vt:lpstr>
      <vt:lpstr>Animais da mata atlântica </vt:lpstr>
      <vt:lpstr>Aves da mata atlântica </vt:lpstr>
      <vt:lpstr>Paisagens da Mata Atlântica</vt:lpstr>
      <vt:lpstr>Comidas tipicas</vt:lpstr>
      <vt:lpstr>Frutas da mata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Aluno01</cp:lastModifiedBy>
  <cp:revision>9</cp:revision>
  <dcterms:created xsi:type="dcterms:W3CDTF">2017-08-21T17:00:01Z</dcterms:created>
  <dcterms:modified xsi:type="dcterms:W3CDTF">2017-10-23T15:58:57Z</dcterms:modified>
</cp:coreProperties>
</file>