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Apresentação na tela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0</vt:i4>
      </vt:variant>
    </vt:vector>
  </HeadingPairs>
  <TitlesOfParts>
    <vt:vector size="1" baseType="lpstr">
      <vt:lpstr>Tema do Office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</cp:revision>
  <dcterms:created xsi:type="dcterms:W3CDTF">2017-08-21T17:00:01Z</dcterms:created>
  <dcterms:modified xsi:type="dcterms:W3CDTF">2017-08-28T16:58:48Z</dcterms:modified>
</cp:coreProperties>
</file>