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 Atlântica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sabrina</a:t>
            </a:r>
            <a:r>
              <a:rPr lang="pt-BR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Mata  Atlântica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4</cp:revision>
  <dcterms:created xsi:type="dcterms:W3CDTF">2017-08-21T17:00:01Z</dcterms:created>
  <dcterms:modified xsi:type="dcterms:W3CDTF">2017-08-21T17:36:01Z</dcterms:modified>
</cp:coreProperties>
</file>