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68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 da mata atlântica </a:t>
            </a:r>
            <a:endParaRPr lang="pt-BR" dirty="0"/>
          </a:p>
        </p:txBody>
      </p:sp>
      <p:pic>
        <p:nvPicPr>
          <p:cNvPr id="1026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1857388" cy="2000264"/>
          </a:xfrm>
          <a:prstGeom prst="rect">
            <a:avLst/>
          </a:prstGeom>
          <a:noFill/>
        </p:spPr>
      </p:pic>
      <p:pic>
        <p:nvPicPr>
          <p:cNvPr id="1030" name="Picture 6" descr="Resultado de imagem para animais da mata atlan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1857388" cy="2396596"/>
          </a:xfrm>
          <a:prstGeom prst="rect">
            <a:avLst/>
          </a:prstGeom>
          <a:noFill/>
        </p:spPr>
      </p:pic>
      <p:pic>
        <p:nvPicPr>
          <p:cNvPr id="1032" name="Picture 8" descr="Resultado de imagem para animais da mata atlan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2000264" cy="2357414"/>
          </a:xfrm>
          <a:prstGeom prst="rect">
            <a:avLst/>
          </a:prstGeom>
          <a:noFill/>
        </p:spPr>
      </p:pic>
      <p:pic>
        <p:nvPicPr>
          <p:cNvPr id="1034" name="Picture 10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428736"/>
            <a:ext cx="1714512" cy="2195503"/>
          </a:xfrm>
          <a:prstGeom prst="rect">
            <a:avLst/>
          </a:prstGeom>
          <a:noFill/>
        </p:spPr>
      </p:pic>
      <p:pic>
        <p:nvPicPr>
          <p:cNvPr id="1036" name="Picture 12" descr="Resultado de imagem para animais da mata atlant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428736"/>
            <a:ext cx="3786214" cy="2209806"/>
          </a:xfrm>
          <a:prstGeom prst="rect">
            <a:avLst/>
          </a:prstGeom>
          <a:noFill/>
        </p:spPr>
      </p:pic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214818"/>
            <a:ext cx="392909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Paisagens da mata atlântica </a:t>
            </a:r>
            <a:endParaRPr lang="pt-BR" dirty="0"/>
          </a:p>
        </p:txBody>
      </p:sp>
      <p:pic>
        <p:nvPicPr>
          <p:cNvPr id="23554" name="Picture 2" descr="Resultado de imagem para paisagen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857620" cy="2214578"/>
          </a:xfrm>
          <a:prstGeom prst="rect">
            <a:avLst/>
          </a:prstGeom>
          <a:noFill/>
        </p:spPr>
      </p:pic>
      <p:sp>
        <p:nvSpPr>
          <p:cNvPr id="23556" name="AutoShape 4" descr="Resultado de imagem para paisagen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Resultado de imagem para paisagen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60" name="Picture 8" descr="Resultado de imagem para paisagen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357718" cy="2214577"/>
          </a:xfrm>
          <a:prstGeom prst="rect">
            <a:avLst/>
          </a:prstGeom>
          <a:noFill/>
        </p:spPr>
      </p:pic>
      <p:pic>
        <p:nvPicPr>
          <p:cNvPr id="23562" name="Picture 10" descr="Resultado de imagem para paisagen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4071966" cy="2414566"/>
          </a:xfrm>
          <a:prstGeom prst="rect">
            <a:avLst/>
          </a:prstGeom>
          <a:noFill/>
        </p:spPr>
      </p:pic>
      <p:pic>
        <p:nvPicPr>
          <p:cNvPr id="23566" name="Picture 14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357694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Comidas típicas da mata  atlântica   </a:t>
            </a:r>
            <a:endParaRPr lang="pt-BR" dirty="0"/>
          </a:p>
        </p:txBody>
      </p:sp>
      <p:sp>
        <p:nvSpPr>
          <p:cNvPr id="26630" name="AutoShape 6" descr="Resultado de imagem para Comidas tipica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32" name="Picture 8" descr="Resultado de imagem para Comidas tipic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214842" cy="3528999"/>
          </a:xfrm>
          <a:prstGeom prst="rect">
            <a:avLst/>
          </a:prstGeom>
          <a:noFill/>
        </p:spPr>
      </p:pic>
      <p:pic>
        <p:nvPicPr>
          <p:cNvPr id="26634" name="Picture 10" descr="Resultado de imagem para Comidas tipic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762380" cy="407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Frutas da mata atlântica</a:t>
            </a:r>
            <a:endParaRPr lang="pt-BR" dirty="0"/>
          </a:p>
        </p:txBody>
      </p:sp>
      <p:pic>
        <p:nvPicPr>
          <p:cNvPr id="28674" name="Picture 2" descr="Resultado de imagem para frut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715172" cy="2000264"/>
          </a:xfrm>
          <a:prstGeom prst="rect">
            <a:avLst/>
          </a:prstGeom>
          <a:noFill/>
        </p:spPr>
      </p:pic>
      <p:pic>
        <p:nvPicPr>
          <p:cNvPr id="28676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7286676" cy="2709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Plantas da mata atlântica </a:t>
            </a:r>
            <a:endParaRPr lang="pt-BR" dirty="0"/>
          </a:p>
        </p:txBody>
      </p:sp>
      <p:pic>
        <p:nvPicPr>
          <p:cNvPr id="27650" name="Picture 2" descr="Resultado de imagem para plant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571868" cy="3443286"/>
          </a:xfrm>
          <a:prstGeom prst="rect">
            <a:avLst/>
          </a:prstGeom>
          <a:noFill/>
        </p:spPr>
      </p:pic>
      <p:pic>
        <p:nvPicPr>
          <p:cNvPr id="27652" name="Picture 4" descr="Resultado de imagem para plant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21481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Apresentação na tela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Animais da mata atlântica </vt:lpstr>
      <vt:lpstr>Paisagens da mata atlântica </vt:lpstr>
      <vt:lpstr>Comidas típicas da mata  atlântica   </vt:lpstr>
      <vt:lpstr>Frutas da mata atlântica</vt:lpstr>
      <vt:lpstr>Plantas da mata atlântica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Aluno10</cp:lastModifiedBy>
  <cp:revision>8</cp:revision>
  <dcterms:created xsi:type="dcterms:W3CDTF">2017-08-21T17:00:01Z</dcterms:created>
  <dcterms:modified xsi:type="dcterms:W3CDTF">2017-10-16T16:37:37Z</dcterms:modified>
</cp:coreProperties>
</file>