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303281D-E70F-42D2-8A91-83C29D15DEA7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2B6E7C5-54D5-4B6A-B468-B9FDD0797352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03281D-E70F-42D2-8A91-83C29D15DEA7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B6E7C5-54D5-4B6A-B468-B9FDD079735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303281D-E70F-42D2-8A91-83C29D15DEA7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2B6E7C5-54D5-4B6A-B468-B9FDD0797352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03281D-E70F-42D2-8A91-83C29D15DEA7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B6E7C5-54D5-4B6A-B468-B9FDD079735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3281D-E70F-42D2-8A91-83C29D15DEA7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E7C5-54D5-4B6A-B468-B9FDD079735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03281D-E70F-42D2-8A91-83C29D15DEA7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2B6E7C5-54D5-4B6A-B468-B9FDD0797352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03281D-E70F-42D2-8A91-83C29D15DEA7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2B6E7C5-54D5-4B6A-B468-B9FDD0797352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03281D-E70F-42D2-8A91-83C29D15DEA7}" type="datetimeFigureOut">
              <a:rPr lang="pt-BR" smtClean="0"/>
              <a:t>21/8/2017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2B6E7C5-54D5-4B6A-B468-B9FDD079735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85918" y="928670"/>
            <a:ext cx="6172200" cy="18943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RM 04365                        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57290" y="3429000"/>
            <a:ext cx="6400800" cy="1752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21 DE AGOSTO</a:t>
            </a:r>
          </a:p>
          <a:p>
            <a:r>
              <a:rPr lang="pt-BR" dirty="0" smtClean="0">
                <a:solidFill>
                  <a:schemeClr val="tx1"/>
                </a:solidFill>
              </a:rPr>
              <a:t>21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higiene</a:t>
            </a:r>
            <a:endParaRPr lang="pt-BR" dirty="0"/>
          </a:p>
        </p:txBody>
      </p:sp>
      <p:pic>
        <p:nvPicPr>
          <p:cNvPr id="34818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643182"/>
            <a:ext cx="2847975" cy="238601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00232" y="21429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/>
              <a:t>conjunto de condições ou hábitos que conduzem ao bem-estar e à saúde; limpeza, asseio.</a:t>
            </a:r>
          </a:p>
        </p:txBody>
      </p:sp>
      <p:pic>
        <p:nvPicPr>
          <p:cNvPr id="9218" name="Picture 2" descr="Resultado de imagem para higie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500306"/>
            <a:ext cx="3028950" cy="221457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285728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parte da medicina que visa à preservação da saúde e ao estabelecimento das normas e preceitos para prevenir as doenças</a:t>
            </a:r>
          </a:p>
        </p:txBody>
      </p:sp>
      <p:pic>
        <p:nvPicPr>
          <p:cNvPr id="8194" name="Picture 2" descr="Resultado de imagem para higie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071678"/>
            <a:ext cx="5429250" cy="3429001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428604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Higiene</a:t>
            </a:r>
            <a:r>
              <a:rPr lang="pt-BR" dirty="0"/>
              <a:t> é o conjunto de conhecimentos e técnicas que visam a promover a saúde e evitar as doenças. </a:t>
            </a:r>
          </a:p>
        </p:txBody>
      </p:sp>
      <p:pic>
        <p:nvPicPr>
          <p:cNvPr id="7170" name="Picture 2" descr="Resultado de imagem para higie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571612"/>
            <a:ext cx="6572264" cy="4929199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Escovar os dentes</a:t>
            </a:r>
            <a:endParaRPr lang="pt-BR" dirty="0"/>
          </a:p>
        </p:txBody>
      </p:sp>
      <p:pic>
        <p:nvPicPr>
          <p:cNvPr id="29698" name="Picture 2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817241"/>
            <a:ext cx="3643338" cy="3377159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Tomar banho</a:t>
            </a:r>
            <a:endParaRPr lang="pt-BR" dirty="0"/>
          </a:p>
        </p:txBody>
      </p:sp>
      <p:sp>
        <p:nvSpPr>
          <p:cNvPr id="30722" name="AutoShape 2" descr="Resultado de imagem para higie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724" name="AutoShape 4" descr="Resultado de imagem para higie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0726" name="AutoShape 6" descr="Imagem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0728" name="Picture 8" descr="Resultado de imagem para higie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3143248"/>
            <a:ext cx="3071834" cy="2276475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Lavar as mãos</a:t>
            </a:r>
            <a:endParaRPr lang="pt-BR" dirty="0"/>
          </a:p>
        </p:txBody>
      </p:sp>
      <p:pic>
        <p:nvPicPr>
          <p:cNvPr id="31746" name="Picture 2" descr="Resultado de imagem para higie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071678"/>
            <a:ext cx="4357718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Varrer a casa</a:t>
            </a:r>
            <a:endParaRPr lang="pt-BR" dirty="0"/>
          </a:p>
        </p:txBody>
      </p:sp>
      <p:pic>
        <p:nvPicPr>
          <p:cNvPr id="32770" name="Picture 2" descr="Resultado de imagem para higie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285992"/>
            <a:ext cx="3810000" cy="3771901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3794" name="AutoShape 2" descr="Resultado de imagem para higie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3796" name="Picture 4" descr="Resultado de imagem para higie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786058"/>
            <a:ext cx="3324231" cy="2562231"/>
          </a:xfrm>
          <a:prstGeom prst="rect">
            <a:avLst/>
          </a:prstGeom>
          <a:noFill/>
        </p:spPr>
      </p:pic>
    </p:spTree>
  </p:cSld>
  <p:clrMapOvr>
    <a:masterClrMapping/>
  </p:clrMapOvr>
  <p:transition advTm="4000">
    <p:cut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42</TotalTime>
  <Words>56</Words>
  <Application>Microsoft Office PowerPoint</Application>
  <PresentationFormat>Apresentação na tela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Balcão Envidraçado</vt:lpstr>
      <vt:lpstr>RM 04365                         </vt:lpstr>
      <vt:lpstr>Slide 2</vt:lpstr>
      <vt:lpstr>Slide 3</vt:lpstr>
      <vt:lpstr>Slide 4</vt:lpstr>
      <vt:lpstr>Escovar os dentes</vt:lpstr>
      <vt:lpstr>Tomar banho</vt:lpstr>
      <vt:lpstr>Lavar as mãos</vt:lpstr>
      <vt:lpstr>Varrer a casa</vt:lpstr>
      <vt:lpstr>Slide 9</vt:lpstr>
      <vt:lpstr>higiene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 04365                         </dc:title>
  <dc:creator>Aluno02</dc:creator>
  <cp:lastModifiedBy>Aluno02</cp:lastModifiedBy>
  <cp:revision>5</cp:revision>
  <dcterms:created xsi:type="dcterms:W3CDTF">2017-08-21T11:13:57Z</dcterms:created>
  <dcterms:modified xsi:type="dcterms:W3CDTF">2017-08-21T11:56:54Z</dcterms:modified>
</cp:coreProperties>
</file>