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81D-E70F-42D2-8A91-83C29D15DEA7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B6E7C5-54D5-4B6A-B468-B9FDD07973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81D-E70F-42D2-8A91-83C29D15DEA7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E7C5-54D5-4B6A-B468-B9FDD07973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2B6E7C5-54D5-4B6A-B468-B9FDD07973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81D-E70F-42D2-8A91-83C29D15DEA7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81D-E70F-42D2-8A91-83C29D15DEA7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2B6E7C5-54D5-4B6A-B468-B9FDD07973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81D-E70F-42D2-8A91-83C29D15DEA7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B6E7C5-54D5-4B6A-B468-B9FDD07973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303281D-E70F-42D2-8A91-83C29D15DEA7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E7C5-54D5-4B6A-B468-B9FDD07973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81D-E70F-42D2-8A91-83C29D15DEA7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2B6E7C5-54D5-4B6A-B468-B9FDD07973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81D-E70F-42D2-8A91-83C29D15DEA7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2B6E7C5-54D5-4B6A-B468-B9FDD07973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81D-E70F-42D2-8A91-83C29D15DEA7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B6E7C5-54D5-4B6A-B468-B9FDD07973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B6E7C5-54D5-4B6A-B468-B9FDD07973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81D-E70F-42D2-8A91-83C29D15DEA7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2B6E7C5-54D5-4B6A-B468-B9FDD07973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303281D-E70F-42D2-8A91-83C29D15DEA7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03281D-E70F-42D2-8A91-83C29D15DEA7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B6E7C5-54D5-4B6A-B468-B9FDD07973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Casanova</a:t>
            </a:r>
            <a:r>
              <a:rPr lang="pt-BR" dirty="0" smtClean="0"/>
              <a:t> dos anjos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Família</a:t>
            </a:r>
            <a:endParaRPr lang="pt-BR" dirty="0"/>
          </a:p>
        </p:txBody>
      </p:sp>
    </p:spTree>
  </p:cSld>
  <p:clrMapOvr>
    <a:masterClrMapping/>
  </p:clrMapOvr>
  <p:transition advTm="3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Viagem para </a:t>
            </a:r>
            <a:r>
              <a:rPr lang="pt-BR" dirty="0" err="1" smtClean="0"/>
              <a:t>tatui</a:t>
            </a:r>
            <a:endParaRPr lang="pt-BR" dirty="0"/>
          </a:p>
        </p:txBody>
      </p:sp>
      <p:pic>
        <p:nvPicPr>
          <p:cNvPr id="4" name="Espaço Reservado para Conteúdo 3" descr="DSC037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3" y="1527175"/>
            <a:ext cx="6096001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Família reunida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Delícia</a:t>
            </a:r>
            <a:endParaRPr lang="pt-BR" dirty="0"/>
          </a:p>
        </p:txBody>
      </p:sp>
      <p:pic>
        <p:nvPicPr>
          <p:cNvPr id="7" name="Espaço Reservado para Conteúdo 6" descr="DSC013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2865041"/>
            <a:ext cx="4041775" cy="3031331"/>
          </a:xfrm>
        </p:spPr>
      </p:pic>
      <p:pic>
        <p:nvPicPr>
          <p:cNvPr id="8" name="Espaço Reservado para Conteúdo 7" descr="803730745_11301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Amo minha família</a:t>
            </a:r>
            <a:endParaRPr lang="pt-B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 err="1" smtClean="0"/>
              <a:t>fiorianópolis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err="1" smtClean="0"/>
              <a:t>olímpia</a:t>
            </a:r>
            <a:endParaRPr lang="pt-BR" dirty="0"/>
          </a:p>
        </p:txBody>
      </p:sp>
      <p:pic>
        <p:nvPicPr>
          <p:cNvPr id="7" name="Espaço Reservado para Conteúdo 6" descr="20160531_07375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3243957"/>
            <a:ext cx="4041775" cy="2273498"/>
          </a:xfrm>
        </p:spPr>
      </p:pic>
      <p:pic>
        <p:nvPicPr>
          <p:cNvPr id="8" name="Espaço Reservado para Conteúdo 7" descr="DSC0224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viagens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brincadeira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Todos prontos</a:t>
            </a:r>
            <a:endParaRPr lang="pt-BR" dirty="0"/>
          </a:p>
        </p:txBody>
      </p:sp>
      <p:pic>
        <p:nvPicPr>
          <p:cNvPr id="7" name="Espaço Reservado para Conteúdo 6" descr="DSC0508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2865041"/>
            <a:ext cx="4041775" cy="3031331"/>
          </a:xfrm>
        </p:spPr>
      </p:pic>
      <p:pic>
        <p:nvPicPr>
          <p:cNvPr id="8" name="Espaço Reservado para Conteúdo 7" descr="803701769_10275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09344" y="2471738"/>
            <a:ext cx="3821112" cy="3821112"/>
          </a:xfr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Ai  que </a:t>
            </a:r>
            <a:r>
              <a:rPr lang="pt-BR" dirty="0" err="1" smtClean="0"/>
              <a:t>priguiça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err="1" smtClean="0"/>
              <a:t>Tá</a:t>
            </a:r>
            <a:r>
              <a:rPr lang="pt-BR" dirty="0" smtClean="0"/>
              <a:t> tão quente</a:t>
            </a:r>
            <a:endParaRPr lang="pt-BR" dirty="0"/>
          </a:p>
        </p:txBody>
      </p:sp>
      <p:pic>
        <p:nvPicPr>
          <p:cNvPr id="7" name="Espaço Reservado para Conteúdo 6" descr="20160601_08030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3243957"/>
            <a:ext cx="4041775" cy="2273498"/>
          </a:xfrm>
        </p:spPr>
      </p:pic>
      <p:pic>
        <p:nvPicPr>
          <p:cNvPr id="8" name="Espaço Reservado para Conteúdo 7" descr="20170502_1625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cidevertimos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Praia gostosa</a:t>
            </a:r>
            <a:endParaRPr lang="pt-BR" dirty="0"/>
          </a:p>
        </p:txBody>
      </p:sp>
      <p:pic>
        <p:nvPicPr>
          <p:cNvPr id="7" name="Espaço Reservado para Conteúdo 6" descr="IMG_11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2865041"/>
            <a:ext cx="4041775" cy="3031331"/>
          </a:xfrm>
        </p:spPr>
      </p:pic>
      <p:pic>
        <p:nvPicPr>
          <p:cNvPr id="8" name="Espaço Reservado para Conteúdo 7" descr="20160601_1346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Todos na </a:t>
            </a:r>
            <a:r>
              <a:rPr lang="pt-BR" dirty="0" err="1" smtClean="0"/>
              <a:t>picina</a:t>
            </a:r>
            <a:endParaRPr lang="pt-BR" dirty="0"/>
          </a:p>
        </p:txBody>
      </p:sp>
      <p:pic>
        <p:nvPicPr>
          <p:cNvPr id="4" name="Espaço Reservado para Conteúdo 3" descr="IMG-20170503-WA000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87</TotalTime>
  <Words>32</Words>
  <Application>Microsoft Office PowerPoint</Application>
  <PresentationFormat>Apresentação na tela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Cívico</vt:lpstr>
      <vt:lpstr>Família</vt:lpstr>
      <vt:lpstr>Viagem para tatui</vt:lpstr>
      <vt:lpstr>Amo minha família</vt:lpstr>
      <vt:lpstr>viagens</vt:lpstr>
      <vt:lpstr>Slide 5</vt:lpstr>
      <vt:lpstr>Slide 6</vt:lpstr>
      <vt:lpstr>Slide 7</vt:lpstr>
      <vt:lpstr>Todos na picina</vt:lpstr>
    </vt:vector>
  </TitlesOfParts>
  <Company>C. G. DE ALMEIDA JR INFORMATICA - 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 04365                         </dc:title>
  <dc:creator>Aluno02</dc:creator>
  <cp:lastModifiedBy>Aluno02</cp:lastModifiedBy>
  <cp:revision>10</cp:revision>
  <dcterms:created xsi:type="dcterms:W3CDTF">2017-08-21T11:13:57Z</dcterms:created>
  <dcterms:modified xsi:type="dcterms:W3CDTF">2017-08-28T11:51:49Z</dcterms:modified>
</cp:coreProperties>
</file>