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3281D-E70F-42D2-8A91-83C29D15DEA7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04365                         </dc:title>
  <dc:creator>Aluno02</dc:creator>
  <cp:lastModifiedBy>Admin</cp:lastModifiedBy>
  <cp:revision>11</cp:revision>
  <dcterms:created xsi:type="dcterms:W3CDTF">2017-08-21T11:13:57Z</dcterms:created>
  <dcterms:modified xsi:type="dcterms:W3CDTF">2017-09-06T14:35:14Z</dcterms:modified>
</cp:coreProperties>
</file>