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03281D-E70F-42D2-8A91-83C29D15DEA7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B6E7C5-54D5-4B6A-B468-B9FDD07973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As estrelas da  noite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H="1">
            <a:off x="1142976" y="3214686"/>
            <a:ext cx="6500858" cy="3643314"/>
          </a:xfrm>
        </p:spPr>
        <p:txBody>
          <a:bodyPr/>
          <a:lstStyle/>
          <a:p>
            <a:r>
              <a:rPr lang="pt-BR" dirty="0" smtClean="0"/>
              <a:t>LÁ  no céu  todos os dias aparecem  com alegria  milhares  de estrelinhas todas muito  bonitas</a:t>
            </a:r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rot="10800000" flipH="1" flipV="1">
            <a:off x="731518" y="2714620"/>
            <a:ext cx="7340944" cy="42862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/>
          </a:bodyPr>
          <a:lstStyle/>
          <a:p>
            <a:r>
              <a:rPr lang="pt-BR" dirty="0" smtClean="0"/>
              <a:t>Em </a:t>
            </a:r>
            <a:r>
              <a:rPr lang="pt-BR" dirty="0" err="1" smtClean="0"/>
              <a:t>fileras</a:t>
            </a:r>
            <a:r>
              <a:rPr lang="pt-BR" dirty="0" smtClean="0"/>
              <a:t>  se arrumando, vão a lua  rodeando.</a:t>
            </a:r>
          </a:p>
          <a:p>
            <a:r>
              <a:rPr lang="pt-BR" dirty="0" smtClean="0"/>
              <a:t>Fica assim todo estrelado,</a:t>
            </a:r>
          </a:p>
          <a:p>
            <a:r>
              <a:rPr lang="pt-BR" dirty="0" smtClean="0"/>
              <a:t>O céu lindo e </a:t>
            </a:r>
            <a:r>
              <a:rPr lang="pt-BR" dirty="0" err="1" smtClean="0"/>
              <a:t>ilumidado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43196"/>
          </a:xfrm>
        </p:spPr>
        <p:txBody>
          <a:bodyPr/>
          <a:lstStyle/>
          <a:p>
            <a:r>
              <a:rPr lang="pt-BR" dirty="0" smtClean="0"/>
              <a:t>Eu daqui fico  a olhar  estrelinhas a contar  como trabalham coitadas .</a:t>
            </a:r>
          </a:p>
          <a:p>
            <a:r>
              <a:rPr lang="pt-BR" dirty="0" smtClean="0"/>
              <a:t>Brilham até de madrugada </a:t>
            </a:r>
            <a:endParaRPr lang="pt-BR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/>
          <a:lstStyle/>
          <a:p>
            <a:r>
              <a:rPr lang="pt-BR" dirty="0" smtClean="0"/>
              <a:t> mas de manhã vão embora, </a:t>
            </a:r>
          </a:p>
          <a:p>
            <a:r>
              <a:rPr lang="pt-BR" dirty="0" smtClean="0"/>
              <a:t>Pois brilha o sol nessa hora.</a:t>
            </a:r>
          </a:p>
          <a:p>
            <a:r>
              <a:rPr lang="pt-BR" dirty="0" smtClean="0"/>
              <a:t>Descansam  então as estrelinhas voltam pro </a:t>
            </a:r>
            <a:r>
              <a:rPr lang="pt-BR" dirty="0" err="1" smtClean="0"/>
              <a:t>céú</a:t>
            </a:r>
            <a:r>
              <a:rPr lang="pt-BR" dirty="0" smtClean="0"/>
              <a:t> </a:t>
            </a:r>
            <a:r>
              <a:rPr lang="pt-BR" dirty="0" err="1" smtClean="0"/>
              <a:t>aq</a:t>
            </a:r>
            <a:r>
              <a:rPr lang="pt-BR" dirty="0" smtClean="0"/>
              <a:t> noitinha</a:t>
            </a:r>
            <a:endParaRPr lang="pt-BR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estrelas</a:t>
            </a:r>
            <a:endParaRPr lang="pt-BR" dirty="0"/>
          </a:p>
        </p:txBody>
      </p:sp>
      <p:pic>
        <p:nvPicPr>
          <p:cNvPr id="3074" name="Picture 2" descr="C:\Program Files\Microsoft Office\MEDIA\CAGCAT10\j0301076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071678"/>
            <a:ext cx="3214710" cy="2705903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</TotalTime>
  <Words>80</Words>
  <Application>Microsoft Office PowerPoint</Application>
  <PresentationFormat>Apresentação na tela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As estrelas da  noite</vt:lpstr>
      <vt:lpstr>Slide 2</vt:lpstr>
      <vt:lpstr>Slide 3</vt:lpstr>
      <vt:lpstr>Slide 4</vt:lpstr>
      <vt:lpstr>estrelas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04365                         </dc:title>
  <dc:creator>Aluno02</dc:creator>
  <cp:lastModifiedBy>Aluno06</cp:lastModifiedBy>
  <cp:revision>10</cp:revision>
  <dcterms:created xsi:type="dcterms:W3CDTF">2017-08-21T11:13:57Z</dcterms:created>
  <dcterms:modified xsi:type="dcterms:W3CDTF">2017-10-02T11:45:34Z</dcterms:modified>
</cp:coreProperties>
</file>