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281D-E70F-42D2-8A91-83C29D15DEA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E7C5-54D5-4B6A-B468-B9FDD07973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281D-E70F-42D2-8A91-83C29D15DEA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E7C5-54D5-4B6A-B468-B9FDD07973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281D-E70F-42D2-8A91-83C29D15DEA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E7C5-54D5-4B6A-B468-B9FDD07973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281D-E70F-42D2-8A91-83C29D15DEA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E7C5-54D5-4B6A-B468-B9FDD07973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281D-E70F-42D2-8A91-83C29D15DEA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E7C5-54D5-4B6A-B468-B9FDD07973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281D-E70F-42D2-8A91-83C29D15DEA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E7C5-54D5-4B6A-B468-B9FDD07973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281D-E70F-42D2-8A91-83C29D15DEA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E7C5-54D5-4B6A-B468-B9FDD07973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281D-E70F-42D2-8A91-83C29D15DEA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E7C5-54D5-4B6A-B468-B9FDD07973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281D-E70F-42D2-8A91-83C29D15DEA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E7C5-54D5-4B6A-B468-B9FDD07973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281D-E70F-42D2-8A91-83C29D15DEA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E7C5-54D5-4B6A-B468-B9FDD07973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281D-E70F-42D2-8A91-83C29D15DEA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E7C5-54D5-4B6A-B468-B9FDD07973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3281D-E70F-42D2-8A91-83C29D15DEA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6E7C5-54D5-4B6A-B468-B9FDD07973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Mata  atlântica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Fauna rica  com diversas  de espécies   de </a:t>
            </a:r>
            <a:r>
              <a:rPr lang="pt-BR" dirty="0" err="1" smtClean="0"/>
              <a:t>mamiferos</a:t>
            </a:r>
            <a:r>
              <a:rPr lang="pt-BR" dirty="0" smtClean="0"/>
              <a:t>,</a:t>
            </a:r>
            <a:r>
              <a:rPr lang="pt-BR" dirty="0" err="1" smtClean="0"/>
              <a:t>anfibios</a:t>
            </a:r>
            <a:r>
              <a:rPr lang="pt-BR" dirty="0" smtClean="0"/>
              <a:t> , aves,</a:t>
            </a:r>
            <a:r>
              <a:rPr lang="pt-BR" dirty="0" err="1" smtClean="0"/>
              <a:t>incetos</a:t>
            </a:r>
            <a:r>
              <a:rPr lang="pt-BR" dirty="0" smtClean="0"/>
              <a:t>,peixes e répteis</a:t>
            </a:r>
            <a:endParaRPr lang="pt-BR" dirty="0"/>
          </a:p>
        </p:txBody>
      </p:sp>
      <p:pic>
        <p:nvPicPr>
          <p:cNvPr id="1026" name="Picture 2" descr="Resultado de imagem para fauna da mata atlan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928934"/>
            <a:ext cx="3643306" cy="2988655"/>
          </a:xfrm>
          <a:prstGeom prst="rect">
            <a:avLst/>
          </a:prstGeom>
          <a:noFill/>
        </p:spPr>
      </p:pic>
      <p:pic>
        <p:nvPicPr>
          <p:cNvPr id="1028" name="Picture 4" descr="Imagem relaciona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7655" y="2643182"/>
            <a:ext cx="4566345" cy="3424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571636"/>
          </a:xfrm>
        </p:spPr>
        <p:txBody>
          <a:bodyPr/>
          <a:lstStyle/>
          <a:p>
            <a:r>
              <a:rPr lang="pt-BR" dirty="0" smtClean="0"/>
              <a:t>A vegetação </a:t>
            </a:r>
            <a:endParaRPr lang="pt-BR" dirty="0"/>
          </a:p>
        </p:txBody>
      </p:sp>
      <p:pic>
        <p:nvPicPr>
          <p:cNvPr id="15362" name="Picture 2" descr="Resultado de imagem para vegetação da mata atlân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357299"/>
            <a:ext cx="6242415" cy="41434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clima</a:t>
            </a:r>
            <a:endParaRPr lang="pt-BR" dirty="0"/>
          </a:p>
        </p:txBody>
      </p:sp>
      <p:pic>
        <p:nvPicPr>
          <p:cNvPr id="16386" name="Picture 2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357430"/>
            <a:ext cx="4286250" cy="3219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17</Words>
  <Application>Microsoft Office PowerPoint</Application>
  <PresentationFormat>Apresentação na tela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Mata  atlântica</vt:lpstr>
      <vt:lpstr>Fauna rica  com diversas  de espécies   de mamiferos,anfibios , aves,incetos,peixes e répteis</vt:lpstr>
      <vt:lpstr>A vegetação </vt:lpstr>
      <vt:lpstr>clima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RM 04365</dc:title>
  <dc:creator>Aluno02</dc:creator>
  <cp:lastModifiedBy>Aluno06</cp:lastModifiedBy>
  <cp:revision>10</cp:revision>
  <dcterms:created xsi:type="dcterms:W3CDTF">2017-08-21T11:13:57Z</dcterms:created>
  <dcterms:modified xsi:type="dcterms:W3CDTF">2017-10-16T10:43:30Z</dcterms:modified>
</cp:coreProperties>
</file>