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 importante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Da amizade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 importante da amizade não é conhecer o amigo; e sim saber o que há dentro dele!...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Cada amigo novo que ganhamos na vida ,nos  aperfeiçoa e enriquecer,não pelo que nos dá,mas pelo quanto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Descobrimos de nós mesmos.Ser amigo não é coisa de um dia.são gestos ,palavras,</a:t>
            </a:r>
            <a:r>
              <a:rPr lang="pt-BR" smtClean="0"/>
              <a:t>sentintos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55</Words>
  <Application>Microsoft Office PowerPoint</Application>
  <PresentationFormat>Apresentação na tela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O importante </vt:lpstr>
      <vt:lpstr>O importante da amizade não é conhecer o amigo; e sim saber o que há dentro dele!...</vt:lpstr>
      <vt:lpstr>Cada amigo novo que ganhamos na vida ,nos  aperfeiçoa e enriquecer,não pelo que nos dá,mas pelo quanto</vt:lpstr>
      <vt:lpstr>Descobrimos de nós mesmos.Ser amigo não é coisa de um dia.são gestos ,palavras,sentintos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7</cp:revision>
  <dcterms:created xsi:type="dcterms:W3CDTF">2017-08-21T11:13:20Z</dcterms:created>
  <dcterms:modified xsi:type="dcterms:W3CDTF">2017-10-02T11:44:31Z</dcterms:modified>
</cp:coreProperties>
</file>