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1326-E2C2-490E-9E65-F8F4B74C9179}" type="datetimeFigureOut">
              <a:rPr lang="pt-BR" smtClean="0"/>
              <a:pPr/>
              <a:t>10/09/2007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8C33-87D2-4F9F-B623-F4EC83CA05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1326-E2C2-490E-9E65-F8F4B74C9179}" type="datetimeFigureOut">
              <a:rPr lang="pt-BR" smtClean="0"/>
              <a:pPr/>
              <a:t>10/09/2007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8C33-87D2-4F9F-B623-F4EC83CA05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1326-E2C2-490E-9E65-F8F4B74C9179}" type="datetimeFigureOut">
              <a:rPr lang="pt-BR" smtClean="0"/>
              <a:pPr/>
              <a:t>10/09/2007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8C33-87D2-4F9F-B623-F4EC83CA05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1326-E2C2-490E-9E65-F8F4B74C9179}" type="datetimeFigureOut">
              <a:rPr lang="pt-BR" smtClean="0"/>
              <a:pPr/>
              <a:t>10/09/2007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8C33-87D2-4F9F-B623-F4EC83CA05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1326-E2C2-490E-9E65-F8F4B74C9179}" type="datetimeFigureOut">
              <a:rPr lang="pt-BR" smtClean="0"/>
              <a:pPr/>
              <a:t>10/09/2007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8C33-87D2-4F9F-B623-F4EC83CA05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1326-E2C2-490E-9E65-F8F4B74C9179}" type="datetimeFigureOut">
              <a:rPr lang="pt-BR" smtClean="0"/>
              <a:pPr/>
              <a:t>10/09/2007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8C33-87D2-4F9F-B623-F4EC83CA05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1326-E2C2-490E-9E65-F8F4B74C9179}" type="datetimeFigureOut">
              <a:rPr lang="pt-BR" smtClean="0"/>
              <a:pPr/>
              <a:t>10/09/2007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8C33-87D2-4F9F-B623-F4EC83CA05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1326-E2C2-490E-9E65-F8F4B74C9179}" type="datetimeFigureOut">
              <a:rPr lang="pt-BR" smtClean="0"/>
              <a:pPr/>
              <a:t>10/09/2007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8C33-87D2-4F9F-B623-F4EC83CA05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1326-E2C2-490E-9E65-F8F4B74C9179}" type="datetimeFigureOut">
              <a:rPr lang="pt-BR" smtClean="0"/>
              <a:pPr/>
              <a:t>10/09/2007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8C33-87D2-4F9F-B623-F4EC83CA05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1326-E2C2-490E-9E65-F8F4B74C9179}" type="datetimeFigureOut">
              <a:rPr lang="pt-BR" smtClean="0"/>
              <a:pPr/>
              <a:t>10/09/2007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8C33-87D2-4F9F-B623-F4EC83CA05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1326-E2C2-490E-9E65-F8F4B74C9179}" type="datetimeFigureOut">
              <a:rPr lang="pt-BR" smtClean="0"/>
              <a:pPr/>
              <a:t>10/09/2007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8C33-87D2-4F9F-B623-F4EC83CA05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81326-E2C2-490E-9E65-F8F4B74C9179}" type="datetimeFigureOut">
              <a:rPr lang="pt-BR" smtClean="0"/>
              <a:pPr/>
              <a:t>10/09/2007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18C33-87D2-4F9F-B623-F4EC83CA05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FOTOS 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7030A0"/>
                </a:solidFill>
              </a:rPr>
              <a:t>Fofas De Bichinhos</a:t>
            </a:r>
            <a:endParaRPr lang="pt-BR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advTm="4000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Olha esse coelho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54551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1026" name="Picture 2" descr="C:\Users\Aluno11\AppData\Local\Microsoft\Windows\Temporary Internet Files\Content.IE5\17OS4W7Y\rabbit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 cachorro é o melhor amigo do homem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7" name="Picture 9" descr="C:\Users\Aluno11\AppData\Local\Microsoft\Windows\Temporary Internet Files\Content.IE5\0OJ1E94P\comprar-chow-chow-400x3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/>
          <a:lstStyle/>
          <a:p>
            <a:r>
              <a:rPr lang="pt-BR" dirty="0" smtClean="0"/>
              <a:t>Esses </a:t>
            </a:r>
            <a:r>
              <a:rPr lang="pt-BR" dirty="0" err="1" smtClean="0"/>
              <a:t>pinguins</a:t>
            </a:r>
            <a:r>
              <a:rPr lang="pt-BR" dirty="0" smtClean="0"/>
              <a:t> são dançarinos</a:t>
            </a:r>
            <a:endParaRPr lang="pt-BR" dirty="0"/>
          </a:p>
        </p:txBody>
      </p:sp>
      <p:pic>
        <p:nvPicPr>
          <p:cNvPr id="5" name="Espaço Reservado para Conteúdo 4" descr="Penguin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643063"/>
            <a:ext cx="9144000" cy="5214937"/>
          </a:xfrm>
        </p:spPr>
      </p:pic>
    </p:spTree>
  </p:cSld>
  <p:clrMapOvr>
    <a:masterClrMapping/>
  </p:clrMapOvr>
  <p:transition advTm="4000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Esse coala é muito carinhoso</a:t>
            </a:r>
            <a:endParaRPr lang="pt-BR" dirty="0"/>
          </a:p>
        </p:txBody>
      </p:sp>
      <p:pic>
        <p:nvPicPr>
          <p:cNvPr id="4" name="Espaço Reservado para Conteúdo 3" descr="Koal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600200"/>
            <a:ext cx="9144000" cy="5257800"/>
          </a:xfrm>
        </p:spPr>
      </p:pic>
    </p:spTree>
  </p:cSld>
  <p:clrMapOvr>
    <a:masterClrMapping/>
  </p:clrMapOvr>
  <p:transition advTm="4000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Eles estão brincando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5" name="Picture 3" descr="C:\Users\Aluno11\AppData\Local\Microsoft\Windows\Temporary Internet Files\Content.IE5\D50PC21L\6leaoetigre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27</Words>
  <Application>Microsoft Office PowerPoint</Application>
  <PresentationFormat>Apresentação na tela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Tema do Office</vt:lpstr>
      <vt:lpstr>FOTOS </vt:lpstr>
      <vt:lpstr>Olha esse coelho</vt:lpstr>
      <vt:lpstr>O cachorro é o melhor amigo do homem</vt:lpstr>
      <vt:lpstr>Esses pinguins são dançarinos</vt:lpstr>
      <vt:lpstr>Esse coala é muito carinhoso</vt:lpstr>
      <vt:lpstr>Eles estão brincando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Rafael da Silva</dc:title>
  <dc:creator>Aluno01</dc:creator>
  <cp:lastModifiedBy>Aluno11</cp:lastModifiedBy>
  <cp:revision>9</cp:revision>
  <dcterms:created xsi:type="dcterms:W3CDTF">2017-08-21T11:13:20Z</dcterms:created>
  <dcterms:modified xsi:type="dcterms:W3CDTF">2007-09-10T11:46:08Z</dcterms:modified>
</cp:coreProperties>
</file>