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6F70A5-CA00-4A50-968C-7CE2F65B6491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D0928D-7601-49ED-A3F2-241296AF52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6F70A5-CA00-4A50-968C-7CE2F65B6491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0928D-7601-49ED-A3F2-241296AF52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6F70A5-CA00-4A50-968C-7CE2F65B6491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0928D-7601-49ED-A3F2-241296AF52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6F70A5-CA00-4A50-968C-7CE2F65B6491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0928D-7601-49ED-A3F2-241296AF52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6F70A5-CA00-4A50-968C-7CE2F65B6491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0928D-7601-49ED-A3F2-241296AF52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6F70A5-CA00-4A50-968C-7CE2F65B6491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0928D-7601-49ED-A3F2-241296AF52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6F70A5-CA00-4A50-968C-7CE2F65B6491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0928D-7601-49ED-A3F2-241296AF52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6F70A5-CA00-4A50-968C-7CE2F65B6491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0928D-7601-49ED-A3F2-241296AF52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6F70A5-CA00-4A50-968C-7CE2F65B6491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0928D-7601-49ED-A3F2-241296AF52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D6F70A5-CA00-4A50-968C-7CE2F65B6491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D0928D-7601-49ED-A3F2-241296AF52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6F70A5-CA00-4A50-968C-7CE2F65B6491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D0928D-7601-49ED-A3F2-241296AF520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D6F70A5-CA00-4A50-968C-7CE2F65B6491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D0928D-7601-49ED-A3F2-241296AF52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Resumo  os </a:t>
            </a:r>
            <a:r>
              <a:rPr lang="pt-BR" dirty="0" err="1" smtClean="0"/>
              <a:t>guardioes</a:t>
            </a:r>
            <a:r>
              <a:rPr lang="pt-BR" dirty="0" smtClean="0"/>
              <a:t> da Biosfera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hillary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Mata Atlântica é uma das matas de maior biodiversidade do planeta e um grande bioma do Brasil, onde ocupa as costas Leste, Sudeste e Sul do País. Ao visitarem o vovô do </a:t>
            </a:r>
            <a:r>
              <a:rPr lang="pt-BR" dirty="0" err="1" smtClean="0"/>
              <a:t>Alê</a:t>
            </a:r>
            <a:r>
              <a:rPr lang="pt-BR" dirty="0" smtClean="0"/>
              <a:t> e viajarem no tempo em uma locomotiva movida a gases de lixo orgânico, </a:t>
            </a:r>
            <a:r>
              <a:rPr lang="pt-BR" dirty="0" err="1" smtClean="0"/>
              <a:t>Alê</a:t>
            </a:r>
            <a:r>
              <a:rPr lang="pt-BR" dirty="0" smtClean="0"/>
              <a:t>, </a:t>
            </a:r>
            <a:r>
              <a:rPr lang="pt-BR" dirty="0" err="1" smtClean="0"/>
              <a:t>Rafa</a:t>
            </a:r>
            <a:r>
              <a:rPr lang="pt-BR" dirty="0" smtClean="0"/>
              <a:t>, Isa e Bia encontram o pajé que os batiza como os Guardiões da Biosfera. Terão de recuperar os amuletos que protegem os biomas brasileiros, a começar pela Mata Atlântica, tão grande que é subdividida em biomas menores, como o Mangue, a Mata Ciliar e a Floresta das Araucárias. Na busca pelo amuleto deverão encontrar cada um dos guardiões desses biomas.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smtClean="0"/>
              <a:t>Resumo</a:t>
            </a:r>
            <a:endParaRPr lang="pt-BR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</TotalTime>
  <Words>129</Words>
  <Application>Microsoft Office PowerPoint</Application>
  <PresentationFormat>Apresentação na tela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Concurso</vt:lpstr>
      <vt:lpstr>Resumo  os guardioes da Biosfera</vt:lpstr>
      <vt:lpstr>Slide 2</vt:lpstr>
      <vt:lpstr>Resumo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Atlntica</dc:title>
  <dc:creator>Aluno26</dc:creator>
  <cp:lastModifiedBy>Aluno13_2</cp:lastModifiedBy>
  <cp:revision>5</cp:revision>
  <dcterms:created xsi:type="dcterms:W3CDTF">2017-08-21T16:19:24Z</dcterms:created>
  <dcterms:modified xsi:type="dcterms:W3CDTF">2017-08-28T16:55:09Z</dcterms:modified>
</cp:coreProperties>
</file>