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 BRASILEIRO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FAMILIA FOLCLORE</a:t>
            </a:r>
            <a:endParaRPr lang="pt-BR" dirty="0"/>
          </a:p>
        </p:txBody>
      </p:sp>
      <p:pic>
        <p:nvPicPr>
          <p:cNvPr id="32770" name="Picture 2" descr="Resultado de imagem para lendas do folclore brasilei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6286544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CURUPIRA</a:t>
            </a:r>
            <a:endParaRPr lang="pt-BR" dirty="0"/>
          </a:p>
        </p:txBody>
      </p:sp>
      <p:sp>
        <p:nvSpPr>
          <p:cNvPr id="31746" name="AutoShape 2" descr="Resultado de imagem para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748" name="AutoShape 4" descr="Resultado de imagem para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750" name="AutoShape 6" descr="Resultado de imagem para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1752" name="Picture 8" descr="Resultado de imagem para CURUPI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285860"/>
            <a:ext cx="2571750" cy="504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5</Words>
  <Application>Microsoft Office PowerPoint</Application>
  <PresentationFormat>Apresentação na tela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FOLCLORE BRASILEIRO</vt:lpstr>
      <vt:lpstr>FAMILIA FOLCLORE</vt:lpstr>
      <vt:lpstr>CURUPIRA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Aluno20</cp:lastModifiedBy>
  <cp:revision>7</cp:revision>
  <dcterms:created xsi:type="dcterms:W3CDTF">2017-08-21T11:13:20Z</dcterms:created>
  <dcterms:modified xsi:type="dcterms:W3CDTF">2017-09-01T14:30:49Z</dcterms:modified>
</cp:coreProperties>
</file>