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63D43D-D97E-49E1-A1F0-D989C027939C}" type="datetimeFigureOut">
              <a:rPr lang="pt-BR" smtClean="0"/>
              <a:t>18/08/2017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45A67B-0222-4FCD-9172-9557827B382D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teste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Primeira aula</a:t>
            </a:r>
            <a:endParaRPr lang="pt-BR" dirty="0"/>
          </a:p>
        </p:txBody>
      </p:sp>
    </p:spTree>
  </p:cSld>
  <p:clrMapOvr>
    <a:masterClrMapping/>
  </p:clrMapOvr>
  <p:transition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Sempre estude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218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582265"/>
            <a:ext cx="2159593" cy="2132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Cuide dos animais</a:t>
            </a:r>
            <a:endParaRPr lang="pt-BR" dirty="0"/>
          </a:p>
        </p:txBody>
      </p:sp>
      <p:pic>
        <p:nvPicPr>
          <p:cNvPr id="1026" name="Picture 2" descr="C:\Program Files\Microsoft Office\MEDIA\CAGCAT10\j0332364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28802"/>
            <a:ext cx="4071966" cy="3357586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5" y="2528934"/>
            <a:ext cx="2838366" cy="2400264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00306"/>
            <a:ext cx="2500330" cy="2357453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517342"/>
            <a:ext cx="2143140" cy="2197542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857496"/>
            <a:ext cx="1928826" cy="2214578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Tenha um coração bom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14554"/>
            <a:ext cx="3419192" cy="3443335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Faça esportes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786058"/>
            <a:ext cx="2143140" cy="1966540"/>
          </a:xfrm>
          <a:prstGeom prst="rect">
            <a:avLst/>
          </a:prstGeom>
          <a:noFill/>
        </p:spPr>
      </p:pic>
    </p:spTree>
  </p:cSld>
  <p:clrMapOvr>
    <a:masterClrMapping/>
  </p:clrMapOvr>
  <p:transition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686050"/>
            <a:ext cx="1833950" cy="1957396"/>
          </a:xfrm>
          <a:prstGeom prst="rect">
            <a:avLst/>
          </a:prstGeom>
          <a:noFill/>
        </p:spPr>
      </p:pic>
    </p:spTree>
  </p:cSld>
  <p:clrMapOvr>
    <a:masterClrMapping/>
  </p:clrMapOvr>
  <p:transition advTm="3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14</Words>
  <Application>Microsoft Office PowerPoint</Application>
  <PresentationFormat>Apresentação na tela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Ápice</vt:lpstr>
      <vt:lpstr>teste</vt:lpstr>
      <vt:lpstr>Cuide dos animais</vt:lpstr>
      <vt:lpstr>Slide 3</vt:lpstr>
      <vt:lpstr>Slide 4</vt:lpstr>
      <vt:lpstr>Slide 5</vt:lpstr>
      <vt:lpstr>Slide 6</vt:lpstr>
      <vt:lpstr>Tenha um coração bom</vt:lpstr>
      <vt:lpstr>Faça esportes</vt:lpstr>
      <vt:lpstr>Slide 9</vt:lpstr>
      <vt:lpstr>Sempre estude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</dc:title>
  <dc:creator>Aluno15_2</dc:creator>
  <cp:lastModifiedBy>Aluno15_2</cp:lastModifiedBy>
  <cp:revision>1</cp:revision>
  <dcterms:created xsi:type="dcterms:W3CDTF">2017-08-18T14:32:06Z</dcterms:created>
  <dcterms:modified xsi:type="dcterms:W3CDTF">2017-08-18T14:40:31Z</dcterms:modified>
</cp:coreProperties>
</file>