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 da 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Matheus Moreira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dirty="0" smtClean="0"/>
              <a:t>O </a:t>
            </a:r>
            <a:r>
              <a:rPr lang="pt-BR" dirty="0" smtClean="0"/>
              <a:t>mico</a:t>
            </a:r>
            <a:r>
              <a:rPr lang="pt-BR" b="0" dirty="0" smtClean="0"/>
              <a:t>-</a:t>
            </a:r>
            <a:r>
              <a:rPr lang="pt-BR" dirty="0" smtClean="0"/>
              <a:t>leão</a:t>
            </a:r>
            <a:r>
              <a:rPr lang="pt-BR" b="0" dirty="0" smtClean="0"/>
              <a:t>-</a:t>
            </a:r>
            <a:r>
              <a:rPr lang="pt-BR" dirty="0" smtClean="0"/>
              <a:t>dourado</a:t>
            </a:r>
            <a:r>
              <a:rPr lang="pt-BR" b="0" dirty="0" smtClean="0"/>
              <a:t> (</a:t>
            </a:r>
            <a:r>
              <a:rPr lang="pt-BR" b="0" dirty="0" err="1" smtClean="0"/>
              <a:t>Leontopithecus</a:t>
            </a:r>
            <a:r>
              <a:rPr lang="pt-BR" b="0" dirty="0" smtClean="0"/>
              <a:t> </a:t>
            </a:r>
            <a:r>
              <a:rPr lang="pt-BR" b="0" dirty="0" err="1" smtClean="0"/>
              <a:t>rosalia</a:t>
            </a:r>
            <a:r>
              <a:rPr lang="pt-BR" b="0" dirty="0" smtClean="0"/>
              <a:t>) é também conhecido simplesmente como </a:t>
            </a:r>
            <a:r>
              <a:rPr lang="pt-BR" dirty="0" smtClean="0"/>
              <a:t>mico</a:t>
            </a:r>
            <a:r>
              <a:rPr lang="pt-BR" b="0" dirty="0" smtClean="0"/>
              <a:t>-</a:t>
            </a:r>
            <a:r>
              <a:rPr lang="pt-BR" dirty="0" smtClean="0"/>
              <a:t>leão</a:t>
            </a:r>
            <a:r>
              <a:rPr lang="pt-BR" b="0" dirty="0" smtClean="0"/>
              <a:t> ou </a:t>
            </a:r>
            <a:r>
              <a:rPr lang="pt-BR" b="0" dirty="0" err="1" smtClean="0"/>
              <a:t>saguipiranga</a:t>
            </a:r>
            <a:r>
              <a:rPr lang="pt-BR" b="0" dirty="0" smtClean="0"/>
              <a:t>. É uma espécie de primata endêmica do Brasil (só existe aqui). ... Evidências de estudos filogenéticos mostram que o </a:t>
            </a:r>
            <a:r>
              <a:rPr lang="pt-BR" dirty="0" smtClean="0"/>
              <a:t>mico</a:t>
            </a:r>
            <a:r>
              <a:rPr lang="pt-BR" b="0" dirty="0" smtClean="0"/>
              <a:t>-</a:t>
            </a:r>
            <a:r>
              <a:rPr lang="pt-BR" dirty="0" smtClean="0"/>
              <a:t>leão</a:t>
            </a:r>
            <a:r>
              <a:rPr lang="pt-BR" b="0" dirty="0" smtClean="0"/>
              <a:t>-preto é a espécie mais próxima do </a:t>
            </a:r>
            <a:r>
              <a:rPr lang="pt-BR" dirty="0" smtClean="0"/>
              <a:t>mico</a:t>
            </a:r>
            <a:r>
              <a:rPr lang="pt-BR" b="0" dirty="0" smtClean="0"/>
              <a:t>-</a:t>
            </a:r>
            <a:r>
              <a:rPr lang="pt-BR" dirty="0" smtClean="0"/>
              <a:t>leão</a:t>
            </a:r>
            <a:r>
              <a:rPr lang="pt-BR" b="0" dirty="0" smtClean="0"/>
              <a:t>-</a:t>
            </a:r>
            <a:r>
              <a:rPr lang="pt-BR" dirty="0" smtClean="0"/>
              <a:t>dourado</a:t>
            </a:r>
            <a:r>
              <a:rPr lang="pt-BR" b="0" dirty="0" smtClean="0"/>
              <a:t>.21 de set de 2014</a:t>
            </a:r>
            <a:endParaRPr lang="pt-BR" dirty="0"/>
          </a:p>
        </p:txBody>
      </p:sp>
      <p:pic>
        <p:nvPicPr>
          <p:cNvPr id="1536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143356"/>
            <a:ext cx="537210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dirty="0" smtClean="0"/>
              <a:t>O </a:t>
            </a:r>
            <a:r>
              <a:rPr lang="pt-BR" dirty="0" err="1" smtClean="0"/>
              <a:t>tucano</a:t>
            </a:r>
            <a:r>
              <a:rPr lang="pt-BR" b="0" dirty="0" err="1" smtClean="0"/>
              <a:t>-de-bico-verde</a:t>
            </a:r>
            <a:r>
              <a:rPr lang="pt-BR" b="0" dirty="0" smtClean="0"/>
              <a:t> é uma ave </a:t>
            </a:r>
            <a:r>
              <a:rPr lang="pt-BR" b="0" dirty="0" err="1" smtClean="0"/>
              <a:t>piciforme</a:t>
            </a:r>
            <a:r>
              <a:rPr lang="pt-BR" b="0" dirty="0" smtClean="0"/>
              <a:t> e da família </a:t>
            </a:r>
            <a:r>
              <a:rPr lang="pt-BR" b="0" dirty="0" err="1" smtClean="0"/>
              <a:t>Ramphastidae</a:t>
            </a:r>
            <a:r>
              <a:rPr lang="pt-BR" b="0" dirty="0" smtClean="0"/>
              <a:t>. ... a copa de florestas altas, principalmente em áreas montanhosas da </a:t>
            </a:r>
            <a:r>
              <a:rPr lang="pt-BR" dirty="0" smtClean="0"/>
              <a:t>Mata Atlântica</a:t>
            </a:r>
            <a:r>
              <a:rPr lang="pt-BR" b="0" dirty="0" smtClean="0"/>
              <a:t>, ...</a:t>
            </a:r>
            <a:endParaRPr lang="pt-BR" dirty="0"/>
          </a:p>
        </p:txBody>
      </p:sp>
      <p:pic>
        <p:nvPicPr>
          <p:cNvPr id="1638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357538"/>
            <a:ext cx="271464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8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Animais da mata atlantica</vt:lpstr>
      <vt:lpstr>O mico-leão-dourado (Leontopithecus rosalia) é também conhecido simplesmente como mico-leão ou saguipiranga. É uma espécie de primata endêmica do Brasil (só existe aqui). ... Evidências de estudos filogenéticos mostram que o mico-leão-preto é a espécie mais próxima do mico-leão-dourado.21 de set de 2014</vt:lpstr>
      <vt:lpstr>O tucano-de-bico-verde é uma ave piciforme e da família Ramphastidae. ... a copa de florestas altas, principalmente em áreas montanhosas da Mata Atlântica, 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9</cp:revision>
  <dcterms:created xsi:type="dcterms:W3CDTF">2017-08-21T18:02:21Z</dcterms:created>
  <dcterms:modified xsi:type="dcterms:W3CDTF">2017-08-28T18:37:52Z</dcterms:modified>
</cp:coreProperties>
</file>