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1" autoAdjust="0"/>
    <p:restoredTop sz="94660"/>
  </p:normalViewPr>
  <p:slideViewPr>
    <p:cSldViewPr>
      <p:cViewPr varScale="1">
        <p:scale>
          <a:sx n="69" d="100"/>
          <a:sy n="69" d="100"/>
        </p:scale>
        <p:origin x="-6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</a:t>
            </a:r>
            <a:r>
              <a:rPr lang="pt-BR" dirty="0" err="1" smtClean="0"/>
              <a:t>tlâtica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pic>
        <p:nvPicPr>
          <p:cNvPr id="17410" name="Picture 2" descr="Resultado de imagem para mata atlantica F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968399">
            <a:off x="684112" y="1978300"/>
            <a:ext cx="3233219" cy="1900240"/>
          </a:xfrm>
          <a:prstGeom prst="rect">
            <a:avLst/>
          </a:prstGeom>
          <a:noFill/>
        </p:spPr>
      </p:pic>
      <p:pic>
        <p:nvPicPr>
          <p:cNvPr id="17412" name="Picture 4" descr="Resultado de imagem para mata atlantica F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5437">
            <a:off x="5428407" y="1873986"/>
            <a:ext cx="3477886" cy="2031507"/>
          </a:xfrm>
          <a:prstGeom prst="rect">
            <a:avLst/>
          </a:prstGeom>
          <a:noFill/>
        </p:spPr>
      </p:pic>
      <p:pic>
        <p:nvPicPr>
          <p:cNvPr id="17414" name="Picture 6" descr="Resultado de imagem para mata atlantica F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11986"/>
            <a:ext cx="5000660" cy="231569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Onça </a:t>
            </a:r>
            <a:r>
              <a:rPr lang="pt-BR" dirty="0" err="1" smtClean="0"/>
              <a:t>sinsa</a:t>
            </a:r>
            <a:r>
              <a:rPr lang="pt-BR" dirty="0" smtClean="0"/>
              <a:t> da 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18434" name="AutoShape 2" descr="Resultado de imagem para mata atlantica FOTOS CO0BRA TIGRE E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6" name="AutoShape 4" descr="Resultado de imagem para mata atlantica FOTOS CO0BRA TIGRE E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38" name="Picture 6" descr="Resultado de imagem para mata atlantica FOTOS CO0BRA TIGRE E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91372" cy="514351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Cepo de madeira derrubado por chuva na 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pic>
        <p:nvPicPr>
          <p:cNvPr id="19458" name="Picture 2" descr="Resultado de imagem para mata atlantica FOTOS de mate atlan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4857784" cy="472133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Rio no p0or no sol na mata </a:t>
            </a:r>
            <a:r>
              <a:rPr lang="pt-BR" dirty="0" err="1" smtClean="0"/>
              <a:t>atlantica</a:t>
            </a:r>
            <a:endParaRPr lang="pt-BR" dirty="0"/>
          </a:p>
        </p:txBody>
      </p:sp>
      <p:sp>
        <p:nvSpPr>
          <p:cNvPr id="20482" name="AutoShape 2" descr="Resultado de imagem para mata atlantica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84" name="AutoShape 4" descr="Resultado de imagem para mata atlantica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6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00066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26</Words>
  <Application>Microsoft Office PowerPoint</Application>
  <PresentationFormat>Apresentação na tela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Ápice</vt:lpstr>
      <vt:lpstr>Mata Atlâtica</vt:lpstr>
      <vt:lpstr>Mata atlantica</vt:lpstr>
      <vt:lpstr>Onça sinsa da mata atlantica</vt:lpstr>
      <vt:lpstr>Cepo de madeira derrubado por chuva na mata atlantica</vt:lpstr>
      <vt:lpstr>Rio no p0or no sol na mata atlantica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Aluno02</cp:lastModifiedBy>
  <cp:revision>5</cp:revision>
  <dcterms:created xsi:type="dcterms:W3CDTF">2017-08-21T18:02:21Z</dcterms:created>
  <dcterms:modified xsi:type="dcterms:W3CDTF">2017-08-21T18:43:33Z</dcterms:modified>
</cp:coreProperties>
</file>