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8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CF675D-F5F4-44C0-B3BB-A6AAAC8A331A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F675D-F5F4-44C0-B3BB-A6AAAC8A331A}" type="datetimeFigureOut">
              <a:rPr lang="pt-BR" smtClean="0"/>
              <a:pPr/>
              <a:t>21/08/2017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D8E7A-C2A7-42B7-BD57-1DEE2F672103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dirty="0" smtClean="0"/>
              <a:t>Mata </a:t>
            </a:r>
            <a:r>
              <a:rPr lang="pt-BR" dirty="0" err="1" smtClean="0"/>
              <a:t>atlántica</a:t>
            </a:r>
            <a:r>
              <a:rPr lang="pt-BR" dirty="0" smtClean="0"/>
              <a:t/>
            </a:r>
            <a:br>
              <a:rPr lang="pt-BR" dirty="0" smtClean="0"/>
            </a:b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err="1" smtClean="0"/>
              <a:t>victor</a:t>
            </a:r>
            <a:endParaRPr lang="pt-B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074" name="Picture 2" descr="Resultado de imagem para mata atlant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057399"/>
            <a:ext cx="9144000" cy="48006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50" name="Picture 2" descr="Resultado de imagem para mata atlantica anima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2143116"/>
            <a:ext cx="5715000" cy="3800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026" name="Picture 2" descr="Resultado de imagem para mata atlantica anima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143116"/>
            <a:ext cx="5638800" cy="3238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0482" name="Picture 2" descr="Resultado de imagem para mata atlantica anima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3000372"/>
            <a:ext cx="5743587" cy="27717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9458" name="Picture 2" descr="Resultado de imagem para mata atlantica animais cobr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500174"/>
            <a:ext cx="6918127" cy="4500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18434" name="Picture 2" descr="Imagem relaciona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2428868"/>
            <a:ext cx="6984921" cy="3929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22530" name="Picture 2" descr="Resultado de imagem para mata atlantica animai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214554"/>
            <a:ext cx="5143536" cy="35914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14282" y="214290"/>
            <a:ext cx="8443914" cy="6357982"/>
          </a:xfrm>
        </p:spPr>
        <p:txBody>
          <a:bodyPr/>
          <a:lstStyle/>
          <a:p>
            <a:r>
              <a:rPr lang="pt-BR" dirty="0" smtClean="0"/>
              <a:t>A mata </a:t>
            </a:r>
            <a:r>
              <a:rPr lang="pt-BR" dirty="0" err="1" smtClean="0"/>
              <a:t>atlántica</a:t>
            </a:r>
            <a:r>
              <a:rPr lang="pt-BR" dirty="0" smtClean="0"/>
              <a:t> é um bioma florestal tropical que abrange </a:t>
            </a:r>
            <a:r>
              <a:rPr lang="pt-BR" dirty="0" err="1" smtClean="0"/>
              <a:t>qa</a:t>
            </a:r>
            <a:r>
              <a:rPr lang="pt-BR" dirty="0" smtClean="0"/>
              <a:t> costa leste,Sudeste,  Sul do Brasil,leste do </a:t>
            </a:r>
            <a:r>
              <a:rPr lang="pt-BR" dirty="0" err="1" smtClean="0"/>
              <a:t>paraguai</a:t>
            </a:r>
            <a:r>
              <a:rPr lang="pt-BR" dirty="0" smtClean="0"/>
              <a:t> e a </a:t>
            </a:r>
            <a:r>
              <a:rPr lang="pt-BR" dirty="0" err="1" smtClean="0"/>
              <a:t>provícia</a:t>
            </a:r>
            <a:r>
              <a:rPr lang="pt-BR" dirty="0" smtClean="0"/>
              <a:t> de </a:t>
            </a:r>
            <a:r>
              <a:rPr lang="pt-BR" dirty="0" err="1" smtClean="0"/>
              <a:t>misione</a:t>
            </a:r>
            <a:r>
              <a:rPr lang="pt-BR" smtClean="0"/>
              <a:t> na Argentina </a:t>
            </a:r>
            <a:endParaRPr lang="pt-B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29</Words>
  <Application>Microsoft Office PowerPoint</Application>
  <PresentationFormat>Apresentação na tela (4:3)</PresentationFormat>
  <Paragraphs>3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0" baseType="lpstr">
      <vt:lpstr>Tema do Office</vt:lpstr>
      <vt:lpstr>Mata atlántica </vt:lpstr>
      <vt:lpstr>Slide 2</vt:lpstr>
      <vt:lpstr>Slide 3</vt:lpstr>
      <vt:lpstr>Slide 4</vt:lpstr>
      <vt:lpstr>Slide 5</vt:lpstr>
      <vt:lpstr>Slide 6</vt:lpstr>
      <vt:lpstr>Slide 7</vt:lpstr>
      <vt:lpstr>Slide 8</vt:lpstr>
      <vt:lpstr>A mata atlántica é um bioma florestal tropical que abrange qa costa leste,Sudeste,  Sul do Brasil,leste do paraguai e a provícia de misione na Argentina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Aluno05</cp:lastModifiedBy>
  <cp:revision>5</cp:revision>
  <dcterms:created xsi:type="dcterms:W3CDTF">2017-08-21T18:02:21Z</dcterms:created>
  <dcterms:modified xsi:type="dcterms:W3CDTF">2017-08-21T18:43:58Z</dcterms:modified>
</cp:coreProperties>
</file>