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Cobra da mata </a:t>
            </a:r>
            <a:r>
              <a:rPr lang="pt-BR" dirty="0" err="1" smtClean="0"/>
              <a:t>atlatica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Resultado de imagem para cobra da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4357678" cy="3268259"/>
          </a:xfrm>
          <a:prstGeom prst="rect">
            <a:avLst/>
          </a:prstGeom>
          <a:noFill/>
        </p:spPr>
      </p:pic>
      <p:pic>
        <p:nvPicPr>
          <p:cNvPr id="3076" name="Picture 4" descr="Resultado de imagem para cobra da mata atlâ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428736"/>
            <a:ext cx="4214810" cy="2788799"/>
          </a:xfrm>
          <a:prstGeom prst="rect">
            <a:avLst/>
          </a:prstGeom>
          <a:noFill/>
        </p:spPr>
      </p:pic>
      <p:pic>
        <p:nvPicPr>
          <p:cNvPr id="3078" name="Picture 6" descr="Resultado de imagem para cobra da mata atlâ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4214818"/>
            <a:ext cx="3214678" cy="2411008"/>
          </a:xfrm>
          <a:prstGeom prst="rect">
            <a:avLst/>
          </a:prstGeom>
          <a:noFill/>
        </p:spPr>
      </p:pic>
      <p:pic>
        <p:nvPicPr>
          <p:cNvPr id="3080" name="Picture 8" descr="Resultado de imagem para cobra da mata atlântic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62982"/>
            <a:ext cx="1538275" cy="2195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pt-BR" dirty="0" smtClean="0"/>
              <a:t>A pesar do que muitos falam, as cobras não são animai traiçoeiros como alguns </a:t>
            </a:r>
            <a:r>
              <a:rPr lang="pt-BR" smtClean="0"/>
              <a:t>humanos podem ser.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23</Words>
  <Application>Microsoft Office PowerPoint</Application>
  <PresentationFormat>Apresentação na tela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Cobra da mata atlatica </vt:lpstr>
      <vt:lpstr>Slide 2</vt:lpstr>
      <vt:lpstr>A pesar do que muitos falam, as cobras não são animai traiçoeiros como alguns humanos podem ser.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Aluno07</cp:lastModifiedBy>
  <cp:revision>9</cp:revision>
  <dcterms:created xsi:type="dcterms:W3CDTF">2017-08-21T18:02:21Z</dcterms:created>
  <dcterms:modified xsi:type="dcterms:W3CDTF">2017-08-28T18:30:36Z</dcterms:modified>
</cp:coreProperties>
</file>