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11E3E41-611D-4C92-A5CE-398F1AA8190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461AE3-0DB0-4B27-AB1C-418B2E20B6FE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imagens higiene e sa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00174"/>
            <a:ext cx="2430886" cy="2214578"/>
          </a:xfrm>
          <a:prstGeom prst="rect">
            <a:avLst/>
          </a:prstGeom>
          <a:noFill/>
        </p:spPr>
      </p:pic>
      <p:pic>
        <p:nvPicPr>
          <p:cNvPr id="1028" name="Picture 4" descr="Resultado de imagem para imagens higiene e sau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500175"/>
            <a:ext cx="2571768" cy="2230288"/>
          </a:xfrm>
          <a:prstGeom prst="rect">
            <a:avLst/>
          </a:prstGeom>
          <a:noFill/>
        </p:spPr>
      </p:pic>
      <p:pic>
        <p:nvPicPr>
          <p:cNvPr id="1030" name="Picture 6" descr="Resultado de imagem para imagens higiene e sau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500174"/>
            <a:ext cx="3133725" cy="2214578"/>
          </a:xfrm>
          <a:prstGeom prst="rect">
            <a:avLst/>
          </a:prstGeom>
          <a:noFill/>
        </p:spPr>
      </p:pic>
      <p:pic>
        <p:nvPicPr>
          <p:cNvPr id="1032" name="Picture 8" descr="Resultado de imagem para imagens higiene e saud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714728"/>
            <a:ext cx="5000628" cy="3143272"/>
          </a:xfrm>
          <a:prstGeom prst="rect">
            <a:avLst/>
          </a:prstGeom>
          <a:noFill/>
        </p:spPr>
      </p:pic>
      <p:pic>
        <p:nvPicPr>
          <p:cNvPr id="1034" name="Picture 10" descr="Resultado de imagem para imagens higiene e saud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28" y="3500438"/>
            <a:ext cx="3981450" cy="3714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Ápice</vt:lpstr>
      <vt:lpstr>Higiene e saúde</vt:lpstr>
      <vt:lpstr>Slide 2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Aluno07</dc:creator>
  <cp:lastModifiedBy>Aluno07</cp:lastModifiedBy>
  <cp:revision>3</cp:revision>
  <dcterms:created xsi:type="dcterms:W3CDTF">2017-06-05T18:14:20Z</dcterms:created>
  <dcterms:modified xsi:type="dcterms:W3CDTF">2017-06-05T18:32:40Z</dcterms:modified>
</cp:coreProperties>
</file>