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3" r:id="rId8"/>
    <p:sldId id="259" r:id="rId9"/>
    <p:sldId id="26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CA30E3-113D-41E7-8086-C651A4C8B06D}" type="datetimeFigureOut">
              <a:rPr lang="pt-BR" smtClean="0"/>
              <a:t>29/8/2017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993531-213A-4E37-9BBF-48B71CB7F8AB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Rm</a:t>
            </a:r>
            <a:r>
              <a:rPr lang="pt-BR" dirty="0" smtClean="0"/>
              <a:t> 04467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21/08</a:t>
            </a:r>
            <a:endParaRPr lang="pt-BR" dirty="0"/>
          </a:p>
        </p:txBody>
      </p:sp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é </a:t>
            </a:r>
            <a:r>
              <a:rPr lang="pt-BR" dirty="0" err="1" smtClean="0"/>
              <a:t>saude</a:t>
            </a:r>
            <a:r>
              <a:rPr lang="pt-BR" dirty="0" smtClean="0"/>
              <a:t> e </a:t>
            </a:r>
            <a:r>
              <a:rPr lang="pt-BR" dirty="0" err="1" smtClean="0"/>
              <a:t>limpesa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214554"/>
            <a:ext cx="2500330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428736"/>
            <a:ext cx="278608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Higiene é muito importante para a </a:t>
            </a:r>
            <a:r>
              <a:rPr lang="pt-BR" dirty="0" err="1" smtClean="0">
                <a:solidFill>
                  <a:srgbClr val="FF0000"/>
                </a:solidFill>
              </a:rPr>
              <a:t>saude</a:t>
            </a:r>
            <a:r>
              <a:rPr lang="pt-BR" dirty="0" smtClean="0">
                <a:solidFill>
                  <a:srgbClr val="FF0000"/>
                </a:solidFill>
              </a:rPr>
              <a:t> das pessoas 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9458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643314"/>
            <a:ext cx="2071702" cy="1953388"/>
          </a:xfrm>
          <a:prstGeom prst="rect">
            <a:avLst/>
          </a:prstGeom>
          <a:noFill/>
        </p:spPr>
      </p:pic>
      <p:pic>
        <p:nvPicPr>
          <p:cNvPr id="19459" name="Picture 3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496"/>
            <a:ext cx="1810512" cy="1344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Arquivos de programas\Microsoft Office\MEDIA\CAGCAT10\j01963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285992"/>
            <a:ext cx="1724558" cy="1810512"/>
          </a:xfrm>
          <a:prstGeom prst="rect">
            <a:avLst/>
          </a:prstGeom>
          <a:noFill/>
        </p:spPr>
      </p:pic>
      <p:pic>
        <p:nvPicPr>
          <p:cNvPr id="1027" name="Picture 3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643314"/>
            <a:ext cx="1810512" cy="1344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571500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17</Words>
  <Application>Microsoft Office PowerPoint</Application>
  <PresentationFormat>Apresentação na tela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Ápice</vt:lpstr>
      <vt:lpstr>Rm 04467</vt:lpstr>
      <vt:lpstr>Higiene é saude e limpesa</vt:lpstr>
      <vt:lpstr>Slide 3</vt:lpstr>
      <vt:lpstr>Slide 4</vt:lpstr>
      <vt:lpstr>Slide 5</vt:lpstr>
      <vt:lpstr>Slide 6</vt:lpstr>
      <vt:lpstr>Higiene é muito importante para a saude das pessoas </vt:lpstr>
      <vt:lpstr>Slide 8</vt:lpstr>
      <vt:lpstr>Slide 9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04467</dc:title>
  <dc:creator>Aluno03</dc:creator>
  <cp:lastModifiedBy>Aluno03</cp:lastModifiedBy>
  <cp:revision>3</cp:revision>
  <dcterms:created xsi:type="dcterms:W3CDTF">2017-08-29T18:23:45Z</dcterms:created>
  <dcterms:modified xsi:type="dcterms:W3CDTF">2017-08-29T18:45:20Z</dcterms:modified>
</cp:coreProperties>
</file>