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pic>
        <p:nvPicPr>
          <p:cNvPr id="1026" name="Picture 2" descr="Resultado de imagem para animai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0" y="6858000"/>
            <a:ext cx="9144000" cy="571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Crocodilo   esta  em   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214338"/>
            <a:ext cx="9358346" cy="445506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</a:br>
            <a:endParaRPr kumimoji="0" lang="pt-B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  </a:t>
            </a:r>
            <a:r>
              <a:rPr kumimoji="0" lang="pt-BR" sz="137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 </a:t>
            </a: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                                                                          A PROIBIÇÃO DA CAÇA DIMINUI O RISCO PARA ESTA ESPÉCIE QUE JÁ ESTEVE MAIS AMEAÇADA. INTERESSES EM SEU COURO E CARNE CONTRIBUÍAM PARA SUA CAÇA, MAS A PRINCIPAL CAUSA ATUAL DE PERIGO PARA ELES É A POLUIÇÃO E DESMATAMENTO DO MEIO AMBIENTE.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TEM COR ESVERDEADA E O PAPO AMARELADO, O FOCINHO É CURTO E CHATO ( POR ISSO É JACARÉ, POIS OS CROCODILOS TEM O FOCINHO FINO E LONGO).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FICA EM ÁREAS BAIXAS QUE FORMAM LAGOAS E BEIRA DE RIOS E LAGOS. SEUS FILHOTES SÃO ATACADOS POR TEIÚS E QUATIS, POR ISSO É AGRESSIVA NO PERÍODO DE CRESCIMENTO DE SUAS CRIAS. CONSTRÓI O NINHO EM BEIRA DE LAGOAS E CHARCOS, EMBAIXO DE FOLHAS SECAS. APESAR DE FAZER NINHO EM LOCAL ERMO, SEM MOVIMENTO DE HUMANOS, VALE À PENA TOMAR CUIDADO, POIS OS ADULTOS CHEGAM A 2,5 METROS DE COMPRIMENTO E SUA MORDIDA É FORTE O BASTANTE PARA ROMPER UMA CARCAÇA DE TARTARUGA.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É UM ANIMAL MUITO IMPORTANTE DENTRO DA CADEIA ECOLÓGICA, POIS ALEM DE SE ALIMENTAR DE INSETOS TRANSMISSORES DE DOENÇAS, SUAS FEZES ALIMENTAM OUTROS PEIXES E SERES AQUÁTICOS. ONDE HÁ JACARÉS HÁ MAIS PEIXES.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EMBORA SEJA CONSIDERADO CARNÍVORO ESTE ESPÉCIME SE CHAMA DÓDI E FOI ENCONTRADO NO LITORAL DA BAHIA E COME PÃO DE QUEIJO! NOS FINAIS DE TARDE É POSSÍVEL OBSERVAR OS </a:t>
            </a:r>
            <a:r>
              <a:rPr kumimoji="0" lang="pt-BR" sz="105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PEQUENOS</a:t>
            </a: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latin typeface="inherit"/>
              </a:rPr>
              <a:t> GATINHOS QUE VIVEM PRÓXIMOS LAMBER SEU ENORME FOCINHO. NÃO É CRIADO EM CATIVEIRO, MAS PROVA QUE É AFÁVEL QUANDO SE TEM RESPEITO.</a:t>
            </a:r>
          </a:p>
        </p:txBody>
      </p:sp>
      <p:sp>
        <p:nvSpPr>
          <p:cNvPr id="28676" name="AutoShape 4" descr="Resultado de imagem para cocodi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678" name="AutoShape 6" descr="Resultado de imagem para cocodi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8680" name="Picture 8" descr="Resultado de imagem para cocodil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4714876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5</Words>
  <Application>Microsoft Office PowerPoint</Application>
  <PresentationFormat>Apresentação na tela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Animais </vt:lpstr>
      <vt:lpstr>Slide 2</vt:lpstr>
      <vt:lpstr>animais</vt:lpstr>
      <vt:lpstr>Crocodilo   esta  em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9</cp:revision>
  <dcterms:created xsi:type="dcterms:W3CDTF">2017-08-21T18:02:21Z</dcterms:created>
  <dcterms:modified xsi:type="dcterms:W3CDTF">2017-08-28T18:35:40Z</dcterms:modified>
</cp:coreProperties>
</file>