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21/08/2017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 </a:t>
            </a:r>
            <a:r>
              <a:rPr lang="pt-BR" dirty="0" err="1" smtClean="0"/>
              <a:t>atlÁntica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Gabriel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9458" name="Picture 2" descr="Resultado de imagem para             SOBRE   A   mata atlâ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314"/>
            <a:ext cx="3286115" cy="3214686"/>
          </a:xfrm>
          <a:prstGeom prst="rect">
            <a:avLst/>
          </a:prstGeom>
          <a:noFill/>
        </p:spPr>
      </p:pic>
      <p:pic>
        <p:nvPicPr>
          <p:cNvPr id="19460" name="Picture 4" descr="Resultado de imagem para COB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571876"/>
            <a:ext cx="5929322" cy="3286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 MATA  ATLANTICA  E  UM  BIOMA   FRORESTL  TROPIC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</Words>
  <Application>Microsoft Office PowerPoint</Application>
  <PresentationFormat>Apresentação na tela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Mata  atlÁntica </vt:lpstr>
      <vt:lpstr>Slide 2</vt:lpstr>
      <vt:lpstr>Slide 3</vt:lpstr>
      <vt:lpstr>A  MATA  ATLANTICA  E  UM  BIOMA   FRORESTL  TROPIC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Aluno26</cp:lastModifiedBy>
  <cp:revision>5</cp:revision>
  <dcterms:created xsi:type="dcterms:W3CDTF">2017-08-21T18:02:21Z</dcterms:created>
  <dcterms:modified xsi:type="dcterms:W3CDTF">2017-08-21T18:43:55Z</dcterms:modified>
</cp:coreProperties>
</file>