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16/10/2017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16/10/2017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16/10/2017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16/10/2017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16/10/2017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16/10/2017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16/10/2017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16/10/2017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16/10/2017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16/10/2017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16/10/2017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F675D-F5F4-44C0-B3BB-A6AAAC8A331A}" type="datetimeFigureOut">
              <a:rPr lang="pt-BR" smtClean="0"/>
              <a:pPr/>
              <a:t>16/10/2017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D8E7A-C2A7-42B7-BD57-1DEE2F67210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Mata  </a:t>
            </a:r>
            <a:r>
              <a:rPr lang="pt-BR" dirty="0" err="1" smtClean="0"/>
              <a:t>atlÁntica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Gabriel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9458" name="Picture 2" descr="Resultado de imagem para             SOBRE   A   mata atlânt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643314"/>
            <a:ext cx="3286115" cy="3214686"/>
          </a:xfrm>
          <a:prstGeom prst="rect">
            <a:avLst/>
          </a:prstGeom>
          <a:noFill/>
        </p:spPr>
      </p:pic>
      <p:pic>
        <p:nvPicPr>
          <p:cNvPr id="19460" name="Picture 4" descr="Resultado de imagem para COBR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3571876"/>
            <a:ext cx="5929322" cy="32861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3643314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pt-BR" dirty="0" smtClean="0"/>
              <a:t>A  MATA  ATLANTICA  E  UM </a:t>
            </a:r>
            <a:r>
              <a:rPr lang="pt-BR" dirty="0" smtClean="0"/>
              <a:t> bioma  tropical  ..  </a:t>
            </a:r>
            <a:r>
              <a:rPr lang="pt-BR" smtClean="0"/>
              <a:t>Foca </a:t>
            </a:r>
            <a:br>
              <a:rPr lang="pt-BR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pic>
        <p:nvPicPr>
          <p:cNvPr id="1030" name="Picture 6" descr="Resultado de imagem para fo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929066"/>
            <a:ext cx="9144000" cy="29289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12</Words>
  <Application>Microsoft Office PowerPoint</Application>
  <PresentationFormat>Apresentação na tela (4:3)</PresentationFormat>
  <Paragraphs>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Mata  atlÁntica </vt:lpstr>
      <vt:lpstr>Slide 2</vt:lpstr>
      <vt:lpstr>Slide 3</vt:lpstr>
      <vt:lpstr>A  MATA  ATLANTICA  E  UM  bioma  tropical  ..  Foca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Aluno10</cp:lastModifiedBy>
  <cp:revision>10</cp:revision>
  <dcterms:created xsi:type="dcterms:W3CDTF">2017-08-21T18:02:21Z</dcterms:created>
  <dcterms:modified xsi:type="dcterms:W3CDTF">2017-10-16T17:54:58Z</dcterms:modified>
</cp:coreProperties>
</file>