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1" r:id="rId2"/>
    <p:sldId id="257" r:id="rId3"/>
    <p:sldId id="256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Pandas </a:t>
            </a:r>
            <a:r>
              <a:rPr lang="pt-BR" dirty="0" smtClean="0">
                <a:sym typeface="Wingdings" pitchFamily="2" charset="2"/>
              </a:rPr>
              <a:t>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Nicolle Gonçalves </a:t>
            </a:r>
            <a:r>
              <a:rPr lang="pt-BR" dirty="0" smtClean="0"/>
              <a:t>V</a:t>
            </a:r>
            <a:r>
              <a:rPr lang="pt-BR" dirty="0" smtClean="0"/>
              <a:t>ieira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ele se alimenta de brotos de 30 espécies de bambus.</a:t>
            </a:r>
            <a:endParaRPr lang="pt-BR" dirty="0"/>
          </a:p>
        </p:txBody>
      </p:sp>
      <p:pic>
        <p:nvPicPr>
          <p:cNvPr id="14338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857364"/>
            <a:ext cx="5715040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Panda da mata atlântica </a:t>
            </a:r>
            <a:endParaRPr lang="pt-BR" dirty="0"/>
          </a:p>
        </p:txBody>
      </p:sp>
      <p:sp>
        <p:nvSpPr>
          <p:cNvPr id="1026" name="AutoShape 2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panda da mata atlântica be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Resultado de imagem para panda da mata atlântica be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6" name="Picture 1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000240"/>
            <a:ext cx="5715040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Os pandas vivem nas florestas da regiões montanhosas </a:t>
            </a:r>
            <a:r>
              <a:rPr lang="pt-BR" dirty="0" smtClean="0">
                <a:sym typeface="Wingdings" pitchFamily="2" charset="2"/>
              </a:rPr>
              <a:t></a:t>
            </a:r>
            <a:endParaRPr lang="pt-BR" dirty="0"/>
          </a:p>
        </p:txBody>
      </p:sp>
      <p:pic>
        <p:nvPicPr>
          <p:cNvPr id="15362" name="Picture 2" descr="Resultado de imagem para habitat do urso pan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857364"/>
            <a:ext cx="7715304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500166" y="0"/>
            <a:ext cx="60722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em média um URSO PANDA vive doze anos.O panda esta em risco de </a:t>
            </a:r>
            <a:r>
              <a:rPr lang="pt-BR" sz="3600" dirty="0" err="1" smtClean="0"/>
              <a:t>estincão</a:t>
            </a:r>
            <a:endParaRPr lang="pt-BR" sz="3600" dirty="0" smtClean="0"/>
          </a:p>
          <a:p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/>
          </a:p>
        </p:txBody>
      </p:sp>
      <p:pic>
        <p:nvPicPr>
          <p:cNvPr id="17412" name="Picture 4" descr="Resultado de imagem para pan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214554"/>
            <a:ext cx="6286544" cy="4183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panda tem uma espécie chamado panda vermelho</a:t>
            </a:r>
            <a:endParaRPr lang="pt-BR" dirty="0"/>
          </a:p>
        </p:txBody>
      </p:sp>
      <p:pic>
        <p:nvPicPr>
          <p:cNvPr id="16386" name="Picture 2" descr="Resultado de imagem para panda vermel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3116"/>
            <a:ext cx="57150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</TotalTime>
  <Words>51</Words>
  <Application>Microsoft Office PowerPoint</Application>
  <PresentationFormat>Apresentação na tela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Ápice</vt:lpstr>
      <vt:lpstr>Pandas </vt:lpstr>
      <vt:lpstr>ele se alimenta de brotos de 30 espécies de bambus.</vt:lpstr>
      <vt:lpstr>Panda da mata atlântica </vt:lpstr>
      <vt:lpstr>Os pandas vivem nas florestas da regiões montanhosas </vt:lpstr>
      <vt:lpstr>  </vt:lpstr>
      <vt:lpstr>O panda tem uma espécie chamado panda vermelho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Aluno03</cp:lastModifiedBy>
  <cp:revision>6</cp:revision>
  <dcterms:created xsi:type="dcterms:W3CDTF">2017-08-21T17:00:01Z</dcterms:created>
  <dcterms:modified xsi:type="dcterms:W3CDTF">2017-09-06T00:28:09Z</dcterms:modified>
</cp:coreProperties>
</file>