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73390-96CE-4A5E-815A-5D67F797E159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B6AF-398B-4B59-B786-E4D298B2BE0D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</cp:revision>
  <dcterms:created xsi:type="dcterms:W3CDTF">2017-08-21T17:00:01Z</dcterms:created>
  <dcterms:modified xsi:type="dcterms:W3CDTF">2017-08-21T17:04:28Z</dcterms:modified>
</cp:coreProperties>
</file>