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BA62C23-0148-47D1-9F4D-E2CABF70321A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88D19F2-669C-4F58-BDC9-729AE975598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imagens de higiene e saú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428868"/>
            <a:ext cx="3094797" cy="2215803"/>
          </a:xfrm>
          <a:prstGeom prst="rect">
            <a:avLst/>
          </a:prstGeom>
          <a:noFill/>
        </p:spPr>
      </p:pic>
      <p:pic>
        <p:nvPicPr>
          <p:cNvPr id="1028" name="Picture 4" descr="Resultado de imagem para imagens de higiene e saú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6708" y="2357430"/>
            <a:ext cx="4127192" cy="23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Urbano</vt:lpstr>
      <vt:lpstr>Higiene e saúde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Aluno26</dc:creator>
  <cp:lastModifiedBy>Aluno26</cp:lastModifiedBy>
  <cp:revision>3</cp:revision>
  <dcterms:created xsi:type="dcterms:W3CDTF">2017-06-05T18:13:36Z</dcterms:created>
  <dcterms:modified xsi:type="dcterms:W3CDTF">2017-06-05T18:32:04Z</dcterms:modified>
</cp:coreProperties>
</file>