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71187-F8FB-48CC-A51B-4A0A42EDB934}" type="datetimeFigureOut">
              <a:rPr lang="pt-BR" smtClean="0"/>
              <a:t>21/08/2017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06447-0717-441B-9715-82D9FB976D8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Mata Atlântica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Frutos  Uvaia Ameixa Araçá </a:t>
            </a:r>
            <a:r>
              <a:rPr lang="pt-BR" dirty="0" err="1" smtClean="0"/>
              <a:t>nespera</a:t>
            </a:r>
            <a:r>
              <a:rPr lang="pt-BR" dirty="0" smtClean="0"/>
              <a:t> grumixama pitanga guaraná morango </a:t>
            </a:r>
            <a:r>
              <a:rPr lang="pt-BR" dirty="0" err="1" smtClean="0"/>
              <a:t>franboesa</a:t>
            </a:r>
            <a:r>
              <a:rPr lang="pt-BR" dirty="0" smtClean="0"/>
              <a:t> </a:t>
            </a:r>
            <a:r>
              <a:rPr lang="pt-BR" dirty="0" err="1" smtClean="0"/>
              <a:t>pessego</a:t>
            </a:r>
            <a:r>
              <a:rPr lang="pt-BR" dirty="0" smtClean="0"/>
              <a:t> jaca uva 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Comidas </a:t>
            </a:r>
            <a:r>
              <a:rPr lang="pt-BR" dirty="0" err="1" smtClean="0"/>
              <a:t>tipicas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Carne,feijão,frutos do mar,siris camarão,lagostas,doce de ovo e [etc.]</a:t>
            </a: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Uma das fruta </a:t>
            </a:r>
            <a:r>
              <a:rPr lang="pt-BR" dirty="0" err="1" smtClean="0"/>
              <a:t>tipica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1026" name="Picture 2" descr="Resultado de imagem para comidas tipica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02"/>
            <a:ext cx="8429684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Outra fruta</a:t>
            </a:r>
            <a:br>
              <a:rPr lang="pt-BR" dirty="0" smtClean="0"/>
            </a:br>
            <a:endParaRPr lang="pt-BR" dirty="0"/>
          </a:p>
        </p:txBody>
      </p:sp>
      <p:pic>
        <p:nvPicPr>
          <p:cNvPr id="16386" name="Picture 2" descr="Resultado de imagem para comidas tipicas da mata atlantic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5214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Bacia </a:t>
            </a:r>
            <a:r>
              <a:rPr lang="pt-BR" dirty="0" err="1" smtClean="0"/>
              <a:t>hidrografica</a:t>
            </a:r>
            <a:r>
              <a:rPr lang="pt-BR" dirty="0" smtClean="0"/>
              <a:t> </a:t>
            </a: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0" y="1571612"/>
          <a:ext cx="5416346" cy="4066949"/>
        </p:xfrm>
        <a:graphic>
          <a:graphicData uri="http://schemas.openxmlformats.org/drawingml/2006/table">
            <a:tbl>
              <a:tblPr/>
              <a:tblGrid>
                <a:gridCol w="2708173"/>
                <a:gridCol w="2708173"/>
              </a:tblGrid>
              <a:tr h="1442064">
                <a:tc>
                  <a:txBody>
                    <a:bodyPr/>
                    <a:lstStyle/>
                    <a:p>
                      <a:pPr algn="l"/>
                      <a:r>
                        <a:rPr lang="pt-BR" sz="1300" b="1" dirty="0">
                          <a:solidFill>
                            <a:srgbClr val="000000"/>
                          </a:solidFill>
                        </a:rPr>
                        <a:t>Rios Litorâneos do Extremo Sul da Mata Atlântica (Bacia dos Rios </a:t>
                      </a:r>
                      <a:r>
                        <a:rPr lang="pt-BR" sz="1300" b="1" dirty="0" err="1">
                          <a:solidFill>
                            <a:srgbClr val="000000"/>
                          </a:solidFill>
                        </a:rPr>
                        <a:t>Araranguá</a:t>
                      </a:r>
                      <a:r>
                        <a:rPr lang="pt-BR" sz="1300" b="1" dirty="0">
                          <a:solidFill>
                            <a:srgbClr val="000000"/>
                          </a:solidFill>
                        </a:rPr>
                        <a:t>, </a:t>
                      </a:r>
                      <a:r>
                        <a:rPr lang="pt-BR" sz="1300" b="1" dirty="0" err="1">
                          <a:solidFill>
                            <a:srgbClr val="000000"/>
                          </a:solidFill>
                        </a:rPr>
                        <a:t>Mapituba</a:t>
                      </a:r>
                      <a:r>
                        <a:rPr lang="pt-BR" sz="1300" b="1" dirty="0">
                          <a:solidFill>
                            <a:srgbClr val="000000"/>
                          </a:solidFill>
                        </a:rPr>
                        <a:t> e </a:t>
                      </a:r>
                      <a:r>
                        <a:rPr lang="pt-BR" sz="1300" b="1" dirty="0" err="1">
                          <a:solidFill>
                            <a:srgbClr val="000000"/>
                          </a:solidFill>
                        </a:rPr>
                        <a:t>Tramandaí</a:t>
                      </a:r>
                      <a:r>
                        <a:rPr lang="pt-BR" sz="1300" b="1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</a:txBody>
                  <a:tcPr marL="68280" marR="68280" marT="32774" marB="3277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300"/>
                    </a:p>
                  </a:txBody>
                  <a:tcPr marL="65548" marR="65548" marT="32774" marB="32774">
                    <a:lnL>
                      <a:noFill/>
                    </a:lnL>
                  </a:tcPr>
                </a:tc>
              </a:tr>
              <a:tr h="852129">
                <a:tc>
                  <a:txBody>
                    <a:bodyPr/>
                    <a:lstStyle/>
                    <a:p>
                      <a:r>
                        <a:rPr lang="pt-BR" sz="1300" dirty="0"/>
                        <a:t>15.</a:t>
                      </a:r>
                    </a:p>
                  </a:txBody>
                  <a:tcPr marL="65548" marR="68280" marT="32774" marB="3277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300" dirty="0"/>
                        <a:t>Rios Litorâneos entre a Foz do Rio Paraguaçu e do Rio São Francisco</a:t>
                      </a:r>
                    </a:p>
                  </a:txBody>
                  <a:tcPr marL="68280" marR="68280" marT="32774" marB="32774" anchor="ctr">
                    <a:lnL>
                      <a:noFill/>
                    </a:lnL>
                    <a:lnR>
                      <a:noFill/>
                    </a:lnR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8839">
                <a:tc>
                  <a:txBody>
                    <a:bodyPr/>
                    <a:lstStyle/>
                    <a:p>
                      <a:r>
                        <a:rPr lang="pt-BR" sz="1300"/>
                        <a:t>16.</a:t>
                      </a:r>
                    </a:p>
                  </a:txBody>
                  <a:tcPr marL="65548" marR="68280" marT="32774" marB="3277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300" dirty="0"/>
                        <a:t>Bacia Hidrográfica do Rio São Francisco</a:t>
                      </a:r>
                    </a:p>
                  </a:txBody>
                  <a:tcPr marL="68280" marR="68280" marT="32774" marB="3277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58839">
                <a:tc>
                  <a:txBody>
                    <a:bodyPr/>
                    <a:lstStyle/>
                    <a:p>
                      <a:r>
                        <a:rPr lang="pt-BR" sz="1300"/>
                        <a:t>17.</a:t>
                      </a:r>
                    </a:p>
                  </a:txBody>
                  <a:tcPr marL="65548" marR="68280" marT="32774" marB="3277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300" dirty="0"/>
                        <a:t>Rios Litorâneos do Nordeste Oriental</a:t>
                      </a:r>
                    </a:p>
                  </a:txBody>
                  <a:tcPr marL="68280" marR="68280" marT="32774" marB="3277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52129">
                <a:tc>
                  <a:txBody>
                    <a:bodyPr/>
                    <a:lstStyle/>
                    <a:p>
                      <a:r>
                        <a:rPr lang="pt-BR" sz="1300"/>
                        <a:t>18.</a:t>
                      </a:r>
                    </a:p>
                  </a:txBody>
                  <a:tcPr marL="65548" marR="68280" marT="32774" marB="3277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300" dirty="0"/>
                        <a:t>Bacia Hidrográfica do Rio Paraná Superior (Alto Paraná)</a:t>
                      </a:r>
                    </a:p>
                  </a:txBody>
                  <a:tcPr marL="68280" marR="68280" marT="32774" marB="3277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EBE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rgbClr val="777777"/>
                </a:solidFill>
                <a:effectLst/>
                <a:latin typeface="Arial" pitchFamily="34" charset="0"/>
                <a:cs typeface="Arial" pitchFamily="34" charset="0"/>
              </a:rPr>
              <a:t>Mais 17 linhas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800" b="0" i="0" u="none" strike="noStrike" cap="none" normalizeH="0" baseline="0" smtClean="0">
                <a:ln>
                  <a:noFill/>
                </a:ln>
                <a:solidFill>
                  <a:srgbClr val="777777"/>
                </a:solidFill>
                <a:effectLst/>
                <a:latin typeface="Arial" pitchFamily="34" charset="0"/>
                <a:cs typeface="Arial" pitchFamily="34" charset="0"/>
              </a:rPr>
              <a:t>Mais 17 linhas</a:t>
            </a:r>
            <a:endParaRPr kumimoji="0" 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INLUSTRAÇÃO DA BACIA HIDROGRAFICA </a:t>
            </a:r>
            <a:endParaRPr lang="pt-BR" dirty="0"/>
          </a:p>
        </p:txBody>
      </p:sp>
      <p:pic>
        <p:nvPicPr>
          <p:cNvPr id="18434" name="Picture 2" descr="Resultado de image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500174"/>
            <a:ext cx="7358114" cy="52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ANIMAIS </a:t>
            </a:r>
            <a:endParaRPr lang="pt-BR" dirty="0"/>
          </a:p>
        </p:txBody>
      </p:sp>
      <p:pic>
        <p:nvPicPr>
          <p:cNvPr id="19458" name="Picture 2" descr=" Kleber Lima/CB/D.A Pres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621627"/>
            <a:ext cx="4357718" cy="2879207"/>
          </a:xfrm>
          <a:prstGeom prst="rect">
            <a:avLst/>
          </a:prstGeom>
          <a:noFill/>
        </p:spPr>
      </p:pic>
      <p:sp>
        <p:nvSpPr>
          <p:cNvPr id="19460" name="AutoShape 4" descr="Resultado de imagem para ANIMAI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2" name="AutoShape 6" descr="Resultado de imagem para ANIMAI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4" name="AutoShape 8" descr="Resultado de imagem para ANIMAI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6" name="AutoShape 10" descr="Resultado de imagem para ANIMAI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468" name="AutoShape 12" descr="Resultado de imagem para ANIMAI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MAIS ANIMAIS</a:t>
            </a:r>
            <a:endParaRPr lang="pt-BR" dirty="0"/>
          </a:p>
        </p:txBody>
      </p:sp>
      <p:sp>
        <p:nvSpPr>
          <p:cNvPr id="20482" name="AutoShape 2" descr="Resultado de imagem para ANIMAIS MATA ATLA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108</Words>
  <Application>Microsoft Office PowerPoint</Application>
  <PresentationFormat>Apresentação na tela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Tema do Office</vt:lpstr>
      <vt:lpstr>Mata Atlântica </vt:lpstr>
      <vt:lpstr>Comidas tipicas</vt:lpstr>
      <vt:lpstr>Uma das fruta tipica </vt:lpstr>
      <vt:lpstr>Outra fruta </vt:lpstr>
      <vt:lpstr>Bacia hidrografica </vt:lpstr>
      <vt:lpstr>INLUSTRAÇÃO DA BACIA HIDROGRAFICA </vt:lpstr>
      <vt:lpstr>ANIMAIS </vt:lpstr>
      <vt:lpstr>MAIS ANIMAIS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Mata Atlântica</dc:title>
  <dc:creator>Aluno15_2</dc:creator>
  <cp:lastModifiedBy>Aluno15_2</cp:lastModifiedBy>
  <cp:revision>5</cp:revision>
  <dcterms:created xsi:type="dcterms:W3CDTF">2017-08-21T16:13:16Z</dcterms:created>
  <dcterms:modified xsi:type="dcterms:W3CDTF">2017-08-21T16:55:49Z</dcterms:modified>
</cp:coreProperties>
</file>