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8F62-9AFD-45EB-A673-4A52C5D3709A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5246-A7FD-4CBB-A560-6C73437713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TESTE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PRIMEIRA AULA</a:t>
            </a:r>
            <a:endParaRPr lang="pt-BR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Aluno10\AppData\Local\Microsoft\Windows\Temporary Internet Files\Content.IE5\UG096BEE\250px-Shinee_at_the_SHINee_World_Concert_III_in_Taiwa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714908" cy="4143404"/>
          </a:xfrm>
          <a:prstGeom prst="rect">
            <a:avLst/>
          </a:prstGeom>
          <a:noFill/>
        </p:spPr>
      </p:pic>
      <p:pic>
        <p:nvPicPr>
          <p:cNvPr id="7171" name="Picture 3" descr="C:\Users\Aluno10\AppData\Local\Microsoft\Windows\Temporary Internet Files\Content.IE5\NWOBO2N1\Jonghyun_at_the_2015_Korea_Music_Festival_in_Sokcho_0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3571900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Aluno10\AppData\Local\Microsoft\Windows\Temporary Internet Files\Content.IE5\P66UMLLZ\1200px-VIXX_at_Korea_Sale_Fest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4929190" cy="4246236"/>
          </a:xfrm>
          <a:prstGeom prst="rect">
            <a:avLst/>
          </a:prstGeom>
          <a:noFill/>
        </p:spPr>
      </p:pic>
      <p:pic>
        <p:nvPicPr>
          <p:cNvPr id="6147" name="Picture 3" descr="C:\Users\Aluno10\AppData\Local\Microsoft\Windows\Temporary Internet Files\Content.IE5\UG096BEE\1200px-Black_Pink_on_Gaon_Chart_Music_Awards_201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71744"/>
            <a:ext cx="364330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Aluno10\AppData\Local\Microsoft\Windows\Temporary Internet Files\Content.IE5\NWOBO2N1\1200px-170108_%EB%A1%AF%EB%8D%B0%EC%9B%94%EB%93%9C_%EB%9D%BC%EC%9D%B4%EC%A7%95%EC%8A%A4%ED%83%80_-_K.A.R.D_Oh_NaNa_%EC%A7%81%EC%BA%A0_by_DaftTaengk_2m56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4357718" cy="4143404"/>
          </a:xfrm>
          <a:prstGeom prst="rect">
            <a:avLst/>
          </a:prstGeom>
          <a:noFill/>
        </p:spPr>
      </p:pic>
      <p:pic>
        <p:nvPicPr>
          <p:cNvPr id="5123" name="Picture 3" descr="C:\Users\Aluno10\AppData\Local\Microsoft\Windows\Temporary Internet Files\Content.IE5\RFV1B7IH\KARD_-_Hola_Hola_%28EP%2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214710" cy="407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Aluno10\AppData\Local\Microsoft\Windows\Temporary Internet Files\Content.IE5\P66UMLLZ\bts3-800x4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071966" cy="4357718"/>
          </a:xfrm>
          <a:prstGeom prst="rect">
            <a:avLst/>
          </a:prstGeom>
          <a:noFill/>
        </p:spPr>
      </p:pic>
      <p:pic>
        <p:nvPicPr>
          <p:cNvPr id="4099" name="Picture 3" descr="C:\Users\Aluno10\AppData\Local\Microsoft\Windows\Temporary Internet Files\Content.IE5\UG096BEE\425px-GOT7_-_Mori_Agatteyo_promotiona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369888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3314"/>
            <a:ext cx="7043758" cy="248284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Aluno10\AppData\Local\Microsoft\Windows\Temporary Internet Files\Content.IE5\P66UMLLZ\1200px-BIGBANG_Extraordinary_20%27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582" y="2500306"/>
            <a:ext cx="5357849" cy="3714776"/>
          </a:xfrm>
          <a:prstGeom prst="rect">
            <a:avLst/>
          </a:prstGeom>
          <a:noFill/>
        </p:spPr>
      </p:pic>
      <p:pic>
        <p:nvPicPr>
          <p:cNvPr id="3076" name="Picture 4" descr="C:\Users\Aluno10\AppData\Local\Microsoft\Windows\Temporary Internet Files\Content.IE5\UG096BEE\Korea_KPOP_World_Festival_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392905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929198"/>
            <a:ext cx="6686568" cy="11969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2" name="Picture 4" descr="C:\Users\Aluno10\AppData\Local\Microsoft\Windows\Temporary Internet Files\Content.IE5\NWOBO2N1\Taemin_at_a_fansign_at_IFC_Mall_in_February_2016_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786214" cy="5072074"/>
          </a:xfrm>
          <a:prstGeom prst="rect">
            <a:avLst/>
          </a:prstGeom>
          <a:noFill/>
        </p:spPr>
      </p:pic>
      <p:pic>
        <p:nvPicPr>
          <p:cNvPr id="2053" name="Picture 5" descr="C:\Users\Aluno10\AppData\Local\Microsoft\Windows\Temporary Internet Files\Content.IE5\RFV1B7IH\Taemin_at_the_SHINee_World_Concert_III_in_Taiwan_0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260903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luno10\AppData\Local\Microsoft\Windows\Temporary Internet Files\Content.IE5\P66UMLLZ\eiffel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500462" cy="3857652"/>
          </a:xfrm>
          <a:prstGeom prst="rect">
            <a:avLst/>
          </a:prstGeom>
          <a:noFill/>
        </p:spPr>
      </p:pic>
      <p:pic>
        <p:nvPicPr>
          <p:cNvPr id="1027" name="Picture 3" descr="C:\Users\Aluno10\AppData\Local\Microsoft\Windows\Temporary Internet Files\Content.IE5\RFV1B7IH\Torre Eiffel U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5992"/>
            <a:ext cx="442912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</Words>
  <Application>Microsoft Office PowerPoint</Application>
  <PresentationFormat>Apresentação na tela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TESTE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</dc:title>
  <dc:creator>Aluno10</dc:creator>
  <cp:lastModifiedBy>Aluno10</cp:lastModifiedBy>
  <cp:revision>4</cp:revision>
  <dcterms:created xsi:type="dcterms:W3CDTF">2017-08-18T13:58:54Z</dcterms:created>
  <dcterms:modified xsi:type="dcterms:W3CDTF">2017-08-18T14:30:21Z</dcterms:modified>
</cp:coreProperties>
</file>