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2408-BE11-4280-9ADC-FDEA615EDBEC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43414-4C43-44BC-B3D9-BCB97A399BF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 Mata Atlântica é uma formação vegetal que está presente em grande parte da região litorânea brasileiro.Ocupa,atualmente,uma extensão de aproximadamente 100 mil quilômetro quadrados.</a:t>
            </a:r>
          </a:p>
          <a:p>
            <a:r>
              <a:rPr lang="pt-BR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Mata Atlântica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Cachoeira do Ouro Fino, Tapiraí, S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6649549" cy="44292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Comida </a:t>
            </a:r>
            <a:r>
              <a:rPr lang="pt-BR" dirty="0" err="1" smtClean="0"/>
              <a:t>tipica</a:t>
            </a:r>
            <a:endParaRPr lang="pt-BR" dirty="0"/>
          </a:p>
        </p:txBody>
      </p:sp>
      <p:pic>
        <p:nvPicPr>
          <p:cNvPr id="16386" name="Picture 2" descr="Prato Frango Sal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2825" y="1663325"/>
            <a:ext cx="5242315" cy="38373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pic>
        <p:nvPicPr>
          <p:cNvPr id="20482" name="Picture 2" descr="Resultado de imagem para Imagens sobre a Mata Atlâ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7143750" cy="4781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pic>
        <p:nvPicPr>
          <p:cNvPr id="21506" name="Picture 2" descr="Resultado de imagem para Imagens sobre a Mata Atlâ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8264" y="2357430"/>
            <a:ext cx="5357850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22530" name="AutoShape 2" descr="Resultado de imagem para Imagens sobre 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532" name="AutoShape 4" descr="Resultado de imagem para Imagens sobre 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534" name="AutoShape 6" descr="Resultado de imagem para Imagens sobre 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536" name="AutoShape 8" descr="Resultado de imagem para Imagens sobre 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2538" name="Picture 10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5905500" cy="4429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38</Words>
  <Application>Microsoft Office PowerPoint</Application>
  <PresentationFormat>Apresentação na tela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Mata Atlântica</vt:lpstr>
      <vt:lpstr>Mata Atlântica </vt:lpstr>
      <vt:lpstr>Comida tipica</vt:lpstr>
      <vt:lpstr>Mata Atlântica</vt:lpstr>
      <vt:lpstr>Mata Atlântica</vt:lpstr>
      <vt:lpstr>Mata Atlântica</vt:lpstr>
      <vt:lpstr>Slide 7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Atlântica</dc:title>
  <dc:creator>Aluno02</dc:creator>
  <cp:lastModifiedBy>Aluno02</cp:lastModifiedBy>
  <cp:revision>3</cp:revision>
  <dcterms:created xsi:type="dcterms:W3CDTF">2017-08-21T16:15:37Z</dcterms:created>
  <dcterms:modified xsi:type="dcterms:W3CDTF">2017-08-21T16:44:33Z</dcterms:modified>
</cp:coreProperties>
</file>